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3" r:id="rId7"/>
    <p:sldId id="260" r:id="rId8"/>
    <p:sldId id="264" r:id="rId9"/>
    <p:sldId id="265" r:id="rId10"/>
    <p:sldId id="266" r:id="rId11"/>
    <p:sldId id="270" r:id="rId12"/>
    <p:sldId id="268" r:id="rId13"/>
    <p:sldId id="269" r:id="rId14"/>
    <p:sldId id="267" r:id="rId15"/>
    <p:sldId id="272" r:id="rId16"/>
    <p:sldId id="273" r:id="rId17"/>
    <p:sldId id="271" r:id="rId18"/>
    <p:sldId id="276" r:id="rId19"/>
    <p:sldId id="277" r:id="rId20"/>
    <p:sldId id="274" r:id="rId21"/>
    <p:sldId id="275" r:id="rId22"/>
    <p:sldId id="278" r:id="rId23"/>
    <p:sldId id="280" r:id="rId24"/>
    <p:sldId id="283" r:id="rId25"/>
    <p:sldId id="279" r:id="rId26"/>
    <p:sldId id="282" r:id="rId27"/>
    <p:sldId id="284" r:id="rId28"/>
    <p:sldId id="285" r:id="rId29"/>
    <p:sldId id="281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446F1-66D5-41D4-9B45-FBDA49F6FF0E}" v="22" dt="2023-01-12T11:45:09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Golden" userId="6484f9b66e2ed86a" providerId="LiveId" clId="{80B446F1-66D5-41D4-9B45-FBDA49F6FF0E}"/>
    <pc:docChg chg="undo redo custSel addSld delSld modSld sldOrd">
      <pc:chgData name="Dana Golden" userId="6484f9b66e2ed86a" providerId="LiveId" clId="{80B446F1-66D5-41D4-9B45-FBDA49F6FF0E}" dt="2023-01-25T12:15:22.222" v="3278"/>
      <pc:docMkLst>
        <pc:docMk/>
      </pc:docMkLst>
      <pc:sldChg chg="ord">
        <pc:chgData name="Dana Golden" userId="6484f9b66e2ed86a" providerId="LiveId" clId="{80B446F1-66D5-41D4-9B45-FBDA49F6FF0E}" dt="2023-01-25T12:15:22.222" v="3278"/>
        <pc:sldMkLst>
          <pc:docMk/>
          <pc:sldMk cId="2527436720" sldId="256"/>
        </pc:sldMkLst>
      </pc:sldChg>
      <pc:sldChg chg="addSp delSp modSp mod setBg setClrOvrMap">
        <pc:chgData name="Dana Golden" userId="6484f9b66e2ed86a" providerId="LiveId" clId="{80B446F1-66D5-41D4-9B45-FBDA49F6FF0E}" dt="2023-01-11T13:18:57.081" v="941" actId="20577"/>
        <pc:sldMkLst>
          <pc:docMk/>
          <pc:sldMk cId="1469916462" sldId="258"/>
        </pc:sldMkLst>
        <pc:spChg chg="mod">
          <ac:chgData name="Dana Golden" userId="6484f9b66e2ed86a" providerId="LiveId" clId="{80B446F1-66D5-41D4-9B45-FBDA49F6FF0E}" dt="2023-01-11T13:18:57.081" v="941" actId="20577"/>
          <ac:spMkLst>
            <pc:docMk/>
            <pc:sldMk cId="1469916462" sldId="258"/>
            <ac:spMk id="2" creationId="{F55F38FA-2A41-8A34-818B-278D5ED9A8D7}"/>
          </ac:spMkLst>
        </pc:spChg>
        <pc:spChg chg="del">
          <ac:chgData name="Dana Golden" userId="6484f9b66e2ed86a" providerId="LiveId" clId="{80B446F1-66D5-41D4-9B45-FBDA49F6FF0E}" dt="2023-01-11T13:08:53.320" v="0" actId="26606"/>
          <ac:spMkLst>
            <pc:docMk/>
            <pc:sldMk cId="1469916462" sldId="258"/>
            <ac:spMk id="3" creationId="{FD1FDC95-DD61-C245-0BFB-D9506A405B78}"/>
          </ac:spMkLst>
        </pc:spChg>
        <pc:spChg chg="add">
          <ac:chgData name="Dana Golden" userId="6484f9b66e2ed86a" providerId="LiveId" clId="{80B446F1-66D5-41D4-9B45-FBDA49F6FF0E}" dt="2023-01-11T13:08:53.320" v="0" actId="26606"/>
          <ac:spMkLst>
            <pc:docMk/>
            <pc:sldMk cId="1469916462" sldId="258"/>
            <ac:spMk id="9" creationId="{0671A8AE-40A1-4631-A6B8-581AFF065482}"/>
          </ac:spMkLst>
        </pc:spChg>
        <pc:spChg chg="add">
          <ac:chgData name="Dana Golden" userId="6484f9b66e2ed86a" providerId="LiveId" clId="{80B446F1-66D5-41D4-9B45-FBDA49F6FF0E}" dt="2023-01-11T13:08:53.320" v="0" actId="26606"/>
          <ac:spMkLst>
            <pc:docMk/>
            <pc:sldMk cId="1469916462" sldId="258"/>
            <ac:spMk id="11" creationId="{AB58EF07-17C2-48CF-ABB0-EEF1F17CB8F0}"/>
          </ac:spMkLst>
        </pc:spChg>
        <pc:spChg chg="add">
          <ac:chgData name="Dana Golden" userId="6484f9b66e2ed86a" providerId="LiveId" clId="{80B446F1-66D5-41D4-9B45-FBDA49F6FF0E}" dt="2023-01-11T13:08:53.320" v="0" actId="26606"/>
          <ac:spMkLst>
            <pc:docMk/>
            <pc:sldMk cId="1469916462" sldId="258"/>
            <ac:spMk id="13" creationId="{AF2F604E-43BE-4DC3-B983-E071523364F8}"/>
          </ac:spMkLst>
        </pc:spChg>
        <pc:spChg chg="add">
          <ac:chgData name="Dana Golden" userId="6484f9b66e2ed86a" providerId="LiveId" clId="{80B446F1-66D5-41D4-9B45-FBDA49F6FF0E}" dt="2023-01-11T13:08:53.320" v="0" actId="26606"/>
          <ac:spMkLst>
            <pc:docMk/>
            <pc:sldMk cId="1469916462" sldId="258"/>
            <ac:spMk id="15" creationId="{08C9B587-E65E-4B52-B37C-ABEBB6E87928}"/>
          </ac:spMkLst>
        </pc:spChg>
        <pc:picChg chg="add">
          <ac:chgData name="Dana Golden" userId="6484f9b66e2ed86a" providerId="LiveId" clId="{80B446F1-66D5-41D4-9B45-FBDA49F6FF0E}" dt="2023-01-11T13:08:53.320" v="0" actId="26606"/>
          <ac:picMkLst>
            <pc:docMk/>
            <pc:sldMk cId="1469916462" sldId="258"/>
            <ac:picMk id="5" creationId="{855D969E-3D2B-5F7B-A50E-C44F30EA8AEF}"/>
          </ac:picMkLst>
        </pc:picChg>
      </pc:sldChg>
      <pc:sldChg chg="addSp delSp modSp mod setBg setClrOvrMap">
        <pc:chgData name="Dana Golden" userId="6484f9b66e2ed86a" providerId="LiveId" clId="{80B446F1-66D5-41D4-9B45-FBDA49F6FF0E}" dt="2023-01-11T13:14:00.390" v="370" actId="26606"/>
        <pc:sldMkLst>
          <pc:docMk/>
          <pc:sldMk cId="1045795645" sldId="260"/>
        </pc:sldMkLst>
        <pc:spChg chg="mod">
          <ac:chgData name="Dana Golden" userId="6484f9b66e2ed86a" providerId="LiveId" clId="{80B446F1-66D5-41D4-9B45-FBDA49F6FF0E}" dt="2023-01-11T13:14:00.390" v="370" actId="26606"/>
          <ac:spMkLst>
            <pc:docMk/>
            <pc:sldMk cId="1045795645" sldId="260"/>
            <ac:spMk id="2" creationId="{55B03750-D101-C88D-DD2E-0FA55039F676}"/>
          </ac:spMkLst>
        </pc:spChg>
        <pc:spChg chg="mod">
          <ac:chgData name="Dana Golden" userId="6484f9b66e2ed86a" providerId="LiveId" clId="{80B446F1-66D5-41D4-9B45-FBDA49F6FF0E}" dt="2023-01-11T13:14:00.390" v="370" actId="26606"/>
          <ac:spMkLst>
            <pc:docMk/>
            <pc:sldMk cId="1045795645" sldId="260"/>
            <ac:spMk id="3" creationId="{C2EC2B13-1849-E747-8D1B-2D9540A7830C}"/>
          </ac:spMkLst>
        </pc:spChg>
        <pc:spChg chg="add del">
          <ac:chgData name="Dana Golden" userId="6484f9b66e2ed86a" providerId="LiveId" clId="{80B446F1-66D5-41D4-9B45-FBDA49F6FF0E}" dt="2023-01-11T13:14:00.370" v="369" actId="26606"/>
          <ac:spMkLst>
            <pc:docMk/>
            <pc:sldMk cId="1045795645" sldId="260"/>
            <ac:spMk id="9" creationId="{9AA72BD9-2C5A-4EDC-931F-5AA08EACA0F3}"/>
          </ac:spMkLst>
        </pc:spChg>
        <pc:spChg chg="add">
          <ac:chgData name="Dana Golden" userId="6484f9b66e2ed86a" providerId="LiveId" clId="{80B446F1-66D5-41D4-9B45-FBDA49F6FF0E}" dt="2023-01-11T13:14:00.390" v="370" actId="26606"/>
          <ac:spMkLst>
            <pc:docMk/>
            <pc:sldMk cId="1045795645" sldId="260"/>
            <ac:spMk id="10" creationId="{EF9B8DF2-C3F5-49A2-94D2-F7B65A0F1F15}"/>
          </ac:spMkLst>
        </pc:spChg>
        <pc:spChg chg="add del">
          <ac:chgData name="Dana Golden" userId="6484f9b66e2ed86a" providerId="LiveId" clId="{80B446F1-66D5-41D4-9B45-FBDA49F6FF0E}" dt="2023-01-11T13:14:00.370" v="369" actId="26606"/>
          <ac:spMkLst>
            <pc:docMk/>
            <pc:sldMk cId="1045795645" sldId="260"/>
            <ac:spMk id="11" creationId="{DD3981AC-7B61-4947-BCF3-F7AA7FA385B9}"/>
          </ac:spMkLst>
        </pc:spChg>
        <pc:spChg chg="add">
          <ac:chgData name="Dana Golden" userId="6484f9b66e2ed86a" providerId="LiveId" clId="{80B446F1-66D5-41D4-9B45-FBDA49F6FF0E}" dt="2023-01-11T13:14:00.390" v="370" actId="26606"/>
          <ac:spMkLst>
            <pc:docMk/>
            <pc:sldMk cId="1045795645" sldId="260"/>
            <ac:spMk id="12" creationId="{4330B6AC-E6AB-45E4-A303-C8DE90EB2AAC}"/>
          </ac:spMkLst>
        </pc:spChg>
        <pc:spChg chg="add del">
          <ac:chgData name="Dana Golden" userId="6484f9b66e2ed86a" providerId="LiveId" clId="{80B446F1-66D5-41D4-9B45-FBDA49F6FF0E}" dt="2023-01-11T13:14:00.370" v="369" actId="26606"/>
          <ac:spMkLst>
            <pc:docMk/>
            <pc:sldMk cId="1045795645" sldId="260"/>
            <ac:spMk id="13" creationId="{55D4142C-5077-457F-A6AD-3FECFDB39685}"/>
          </ac:spMkLst>
        </pc:spChg>
        <pc:spChg chg="add del">
          <ac:chgData name="Dana Golden" userId="6484f9b66e2ed86a" providerId="LiveId" clId="{80B446F1-66D5-41D4-9B45-FBDA49F6FF0E}" dt="2023-01-11T13:14:00.370" v="369" actId="26606"/>
          <ac:spMkLst>
            <pc:docMk/>
            <pc:sldMk cId="1045795645" sldId="260"/>
            <ac:spMk id="15" creationId="{7A5F0580-5EE9-419F-96EE-B6529EF6E7D0}"/>
          </ac:spMkLst>
        </pc:spChg>
        <pc:picChg chg="add del">
          <ac:chgData name="Dana Golden" userId="6484f9b66e2ed86a" providerId="LiveId" clId="{80B446F1-66D5-41D4-9B45-FBDA49F6FF0E}" dt="2023-01-11T13:14:00.370" v="369" actId="26606"/>
          <ac:picMkLst>
            <pc:docMk/>
            <pc:sldMk cId="1045795645" sldId="260"/>
            <ac:picMk id="5" creationId="{0E8142B1-F383-E2FB-97C0-7A3BFD1338A3}"/>
          </ac:picMkLst>
        </pc:picChg>
        <pc:picChg chg="add">
          <ac:chgData name="Dana Golden" userId="6484f9b66e2ed86a" providerId="LiveId" clId="{80B446F1-66D5-41D4-9B45-FBDA49F6FF0E}" dt="2023-01-11T13:14:00.390" v="370" actId="26606"/>
          <ac:picMkLst>
            <pc:docMk/>
            <pc:sldMk cId="1045795645" sldId="260"/>
            <ac:picMk id="7" creationId="{75061763-D1E0-A433-23EE-F28492859E44}"/>
          </ac:picMkLst>
        </pc:picChg>
      </pc:sldChg>
      <pc:sldChg chg="new del">
        <pc:chgData name="Dana Golden" userId="6484f9b66e2ed86a" providerId="LiveId" clId="{80B446F1-66D5-41D4-9B45-FBDA49F6FF0E}" dt="2023-01-11T13:13:18.096" v="307" actId="47"/>
        <pc:sldMkLst>
          <pc:docMk/>
          <pc:sldMk cId="2680811460" sldId="262"/>
        </pc:sldMkLst>
      </pc:sldChg>
      <pc:sldChg chg="addSp delSp modSp new mod setBg setClrOvrMap">
        <pc:chgData name="Dana Golden" userId="6484f9b66e2ed86a" providerId="LiveId" clId="{80B446F1-66D5-41D4-9B45-FBDA49F6FF0E}" dt="2023-01-18T14:30:59.682" v="3276" actId="20577"/>
        <pc:sldMkLst>
          <pc:docMk/>
          <pc:sldMk cId="836152595" sldId="263"/>
        </pc:sldMkLst>
        <pc:spChg chg="mod">
          <ac:chgData name="Dana Golden" userId="6484f9b66e2ed86a" providerId="LiveId" clId="{80B446F1-66D5-41D4-9B45-FBDA49F6FF0E}" dt="2023-01-11T13:16:47.612" v="838" actId="26606"/>
          <ac:spMkLst>
            <pc:docMk/>
            <pc:sldMk cId="836152595" sldId="263"/>
            <ac:spMk id="2" creationId="{A7713F7E-0BFB-5027-3592-6F91C6DB2DD6}"/>
          </ac:spMkLst>
        </pc:spChg>
        <pc:spChg chg="mod">
          <ac:chgData name="Dana Golden" userId="6484f9b66e2ed86a" providerId="LiveId" clId="{80B446F1-66D5-41D4-9B45-FBDA49F6FF0E}" dt="2023-01-18T14:30:59.682" v="3276" actId="20577"/>
          <ac:spMkLst>
            <pc:docMk/>
            <pc:sldMk cId="836152595" sldId="263"/>
            <ac:spMk id="3" creationId="{87A02C48-9FD7-F6A4-2368-20995F666749}"/>
          </ac:spMkLst>
        </pc:spChg>
        <pc:spChg chg="add del">
          <ac:chgData name="Dana Golden" userId="6484f9b66e2ed86a" providerId="LiveId" clId="{80B446F1-66D5-41D4-9B45-FBDA49F6FF0E}" dt="2023-01-11T13:16:47.546" v="837" actId="26606"/>
          <ac:spMkLst>
            <pc:docMk/>
            <pc:sldMk cId="836152595" sldId="263"/>
            <ac:spMk id="9" creationId="{9AA72BD9-2C5A-4EDC-931F-5AA08EACA0F3}"/>
          </ac:spMkLst>
        </pc:spChg>
        <pc:spChg chg="add del">
          <ac:chgData name="Dana Golden" userId="6484f9b66e2ed86a" providerId="LiveId" clId="{80B446F1-66D5-41D4-9B45-FBDA49F6FF0E}" dt="2023-01-11T13:16:43.278" v="833" actId="26606"/>
          <ac:spMkLst>
            <pc:docMk/>
            <pc:sldMk cId="836152595" sldId="263"/>
            <ac:spMk id="10" creationId="{EF9B8DF2-C3F5-49A2-94D2-F7B65A0F1F15}"/>
          </ac:spMkLst>
        </pc:spChg>
        <pc:spChg chg="add del">
          <ac:chgData name="Dana Golden" userId="6484f9b66e2ed86a" providerId="LiveId" clId="{80B446F1-66D5-41D4-9B45-FBDA49F6FF0E}" dt="2023-01-11T13:16:47.546" v="837" actId="26606"/>
          <ac:spMkLst>
            <pc:docMk/>
            <pc:sldMk cId="836152595" sldId="263"/>
            <ac:spMk id="11" creationId="{DD3981AC-7B61-4947-BCF3-F7AA7FA385B9}"/>
          </ac:spMkLst>
        </pc:spChg>
        <pc:spChg chg="add del">
          <ac:chgData name="Dana Golden" userId="6484f9b66e2ed86a" providerId="LiveId" clId="{80B446F1-66D5-41D4-9B45-FBDA49F6FF0E}" dt="2023-01-11T13:16:43.278" v="833" actId="26606"/>
          <ac:spMkLst>
            <pc:docMk/>
            <pc:sldMk cId="836152595" sldId="263"/>
            <ac:spMk id="12" creationId="{4330B6AC-E6AB-45E4-A303-C8DE90EB2AAC}"/>
          </ac:spMkLst>
        </pc:spChg>
        <pc:spChg chg="add del">
          <ac:chgData name="Dana Golden" userId="6484f9b66e2ed86a" providerId="LiveId" clId="{80B446F1-66D5-41D4-9B45-FBDA49F6FF0E}" dt="2023-01-11T13:16:47.546" v="837" actId="26606"/>
          <ac:spMkLst>
            <pc:docMk/>
            <pc:sldMk cId="836152595" sldId="263"/>
            <ac:spMk id="13" creationId="{55D4142C-5077-457F-A6AD-3FECFDB39685}"/>
          </ac:spMkLst>
        </pc:spChg>
        <pc:spChg chg="add del">
          <ac:chgData name="Dana Golden" userId="6484f9b66e2ed86a" providerId="LiveId" clId="{80B446F1-66D5-41D4-9B45-FBDA49F6FF0E}" dt="2023-01-11T13:16:46.025" v="835" actId="26606"/>
          <ac:spMkLst>
            <pc:docMk/>
            <pc:sldMk cId="836152595" sldId="263"/>
            <ac:spMk id="14" creationId="{EF9B8DF2-C3F5-49A2-94D2-F7B65A0F1F15}"/>
          </ac:spMkLst>
        </pc:spChg>
        <pc:spChg chg="add del">
          <ac:chgData name="Dana Golden" userId="6484f9b66e2ed86a" providerId="LiveId" clId="{80B446F1-66D5-41D4-9B45-FBDA49F6FF0E}" dt="2023-01-11T13:16:46.025" v="835" actId="26606"/>
          <ac:spMkLst>
            <pc:docMk/>
            <pc:sldMk cId="836152595" sldId="263"/>
            <ac:spMk id="15" creationId="{4330B6AC-E6AB-45E4-A303-C8DE90EB2AAC}"/>
          </ac:spMkLst>
        </pc:spChg>
        <pc:spChg chg="add del">
          <ac:chgData name="Dana Golden" userId="6484f9b66e2ed86a" providerId="LiveId" clId="{80B446F1-66D5-41D4-9B45-FBDA49F6FF0E}" dt="2023-01-11T13:16:47.546" v="837" actId="26606"/>
          <ac:spMkLst>
            <pc:docMk/>
            <pc:sldMk cId="836152595" sldId="263"/>
            <ac:spMk id="18" creationId="{7A5F0580-5EE9-419F-96EE-B6529EF6E7D0}"/>
          </ac:spMkLst>
        </pc:spChg>
        <pc:spChg chg="add">
          <ac:chgData name="Dana Golden" userId="6484f9b66e2ed86a" providerId="LiveId" clId="{80B446F1-66D5-41D4-9B45-FBDA49F6FF0E}" dt="2023-01-11T13:16:47.612" v="838" actId="26606"/>
          <ac:spMkLst>
            <pc:docMk/>
            <pc:sldMk cId="836152595" sldId="263"/>
            <ac:spMk id="20" creationId="{EF9B8DF2-C3F5-49A2-94D2-F7B65A0F1F15}"/>
          </ac:spMkLst>
        </pc:spChg>
        <pc:spChg chg="add">
          <ac:chgData name="Dana Golden" userId="6484f9b66e2ed86a" providerId="LiveId" clId="{80B446F1-66D5-41D4-9B45-FBDA49F6FF0E}" dt="2023-01-11T13:16:47.612" v="838" actId="26606"/>
          <ac:spMkLst>
            <pc:docMk/>
            <pc:sldMk cId="836152595" sldId="263"/>
            <ac:spMk id="21" creationId="{4330B6AC-E6AB-45E4-A303-C8DE90EB2AAC}"/>
          </ac:spMkLst>
        </pc:spChg>
        <pc:picChg chg="add del">
          <ac:chgData name="Dana Golden" userId="6484f9b66e2ed86a" providerId="LiveId" clId="{80B446F1-66D5-41D4-9B45-FBDA49F6FF0E}" dt="2023-01-11T13:16:47.546" v="837" actId="26606"/>
          <ac:picMkLst>
            <pc:docMk/>
            <pc:sldMk cId="836152595" sldId="263"/>
            <ac:picMk id="5" creationId="{FA3A801A-5B54-D9A8-7F05-46BEDAF889D1}"/>
          </ac:picMkLst>
        </pc:picChg>
        <pc:picChg chg="add del">
          <ac:chgData name="Dana Golden" userId="6484f9b66e2ed86a" providerId="LiveId" clId="{80B446F1-66D5-41D4-9B45-FBDA49F6FF0E}" dt="2023-01-11T13:16:43.278" v="833" actId="26606"/>
          <ac:picMkLst>
            <pc:docMk/>
            <pc:sldMk cId="836152595" sldId="263"/>
            <ac:picMk id="7" creationId="{256831E7-8EB2-A287-3F4A-9D46198C4CB1}"/>
          </ac:picMkLst>
        </pc:picChg>
        <pc:picChg chg="add del">
          <ac:chgData name="Dana Golden" userId="6484f9b66e2ed86a" providerId="LiveId" clId="{80B446F1-66D5-41D4-9B45-FBDA49F6FF0E}" dt="2023-01-11T13:16:46.025" v="835" actId="26606"/>
          <ac:picMkLst>
            <pc:docMk/>
            <pc:sldMk cId="836152595" sldId="263"/>
            <ac:picMk id="16" creationId="{E8760A1B-528F-04BC-4F13-DD3BAD2F264D}"/>
          </ac:picMkLst>
        </pc:picChg>
        <pc:picChg chg="add">
          <ac:chgData name="Dana Golden" userId="6484f9b66e2ed86a" providerId="LiveId" clId="{80B446F1-66D5-41D4-9B45-FBDA49F6FF0E}" dt="2023-01-11T13:16:47.612" v="838" actId="26606"/>
          <ac:picMkLst>
            <pc:docMk/>
            <pc:sldMk cId="836152595" sldId="263"/>
            <ac:picMk id="22" creationId="{E8760A1B-528F-04BC-4F13-DD3BAD2F264D}"/>
          </ac:picMkLst>
        </pc:picChg>
      </pc:sldChg>
      <pc:sldChg chg="addSp delSp modSp new mod setBg">
        <pc:chgData name="Dana Golden" userId="6484f9b66e2ed86a" providerId="LiveId" clId="{80B446F1-66D5-41D4-9B45-FBDA49F6FF0E}" dt="2023-01-11T13:21:52.998" v="944" actId="26606"/>
        <pc:sldMkLst>
          <pc:docMk/>
          <pc:sldMk cId="2096785428" sldId="264"/>
        </pc:sldMkLst>
        <pc:spChg chg="del">
          <ac:chgData name="Dana Golden" userId="6484f9b66e2ed86a" providerId="LiveId" clId="{80B446F1-66D5-41D4-9B45-FBDA49F6FF0E}" dt="2023-01-11T13:21:52.998" v="944" actId="26606"/>
          <ac:spMkLst>
            <pc:docMk/>
            <pc:sldMk cId="2096785428" sldId="264"/>
            <ac:spMk id="2" creationId="{DB811601-813C-C669-DFE1-6D9F9ECEC854}"/>
          </ac:spMkLst>
        </pc:spChg>
        <pc:spChg chg="del">
          <ac:chgData name="Dana Golden" userId="6484f9b66e2ed86a" providerId="LiveId" clId="{80B446F1-66D5-41D4-9B45-FBDA49F6FF0E}" dt="2023-01-11T13:21:45.443" v="943"/>
          <ac:spMkLst>
            <pc:docMk/>
            <pc:sldMk cId="2096785428" sldId="264"/>
            <ac:spMk id="3" creationId="{F8B6B31F-16FA-93F0-596A-FE0A4BB3B987}"/>
          </ac:spMkLst>
        </pc:spChg>
        <pc:spChg chg="add">
          <ac:chgData name="Dana Golden" userId="6484f9b66e2ed86a" providerId="LiveId" clId="{80B446F1-66D5-41D4-9B45-FBDA49F6FF0E}" dt="2023-01-11T13:21:52.998" v="944" actId="26606"/>
          <ac:spMkLst>
            <pc:docMk/>
            <pc:sldMk cId="2096785428" sldId="264"/>
            <ac:spMk id="9" creationId="{32BC26D8-82FB-445E-AA49-62A77D7C1EE0}"/>
          </ac:spMkLst>
        </pc:spChg>
        <pc:spChg chg="add">
          <ac:chgData name="Dana Golden" userId="6484f9b66e2ed86a" providerId="LiveId" clId="{80B446F1-66D5-41D4-9B45-FBDA49F6FF0E}" dt="2023-01-11T13:21:52.998" v="944" actId="26606"/>
          <ac:spMkLst>
            <pc:docMk/>
            <pc:sldMk cId="2096785428" sldId="264"/>
            <ac:spMk id="11" creationId="{CB44330D-EA18-4254-AA95-EB49948539B8}"/>
          </ac:spMkLst>
        </pc:spChg>
        <pc:picChg chg="add mod">
          <ac:chgData name="Dana Golden" userId="6484f9b66e2ed86a" providerId="LiveId" clId="{80B446F1-66D5-41D4-9B45-FBDA49F6FF0E}" dt="2023-01-11T13:21:52.998" v="944" actId="26606"/>
          <ac:picMkLst>
            <pc:docMk/>
            <pc:sldMk cId="2096785428" sldId="264"/>
            <ac:picMk id="4" creationId="{086C315D-7EAB-1890-3766-8042B0196D86}"/>
          </ac:picMkLst>
        </pc:picChg>
      </pc:sldChg>
      <pc:sldChg chg="addSp delSp modSp new mod setBg">
        <pc:chgData name="Dana Golden" userId="6484f9b66e2ed86a" providerId="LiveId" clId="{80B446F1-66D5-41D4-9B45-FBDA49F6FF0E}" dt="2023-01-12T11:09:38.180" v="1469" actId="26606"/>
        <pc:sldMkLst>
          <pc:docMk/>
          <pc:sldMk cId="4243535722" sldId="265"/>
        </pc:sldMkLst>
        <pc:spChg chg="mod">
          <ac:chgData name="Dana Golden" userId="6484f9b66e2ed86a" providerId="LiveId" clId="{80B446F1-66D5-41D4-9B45-FBDA49F6FF0E}" dt="2023-01-12T11:09:38.180" v="1469" actId="26606"/>
          <ac:spMkLst>
            <pc:docMk/>
            <pc:sldMk cId="4243535722" sldId="265"/>
            <ac:spMk id="2" creationId="{E5EFB12F-B626-3FC5-28FD-B6E5FA8BA83E}"/>
          </ac:spMkLst>
        </pc:spChg>
        <pc:spChg chg="add del mod">
          <ac:chgData name="Dana Golden" userId="6484f9b66e2ed86a" providerId="LiveId" clId="{80B446F1-66D5-41D4-9B45-FBDA49F6FF0E}" dt="2023-01-12T11:09:38.180" v="1469" actId="26606"/>
          <ac:spMkLst>
            <pc:docMk/>
            <pc:sldMk cId="4243535722" sldId="265"/>
            <ac:spMk id="3" creationId="{56734740-5861-68F0-0E83-65D2D2A1325D}"/>
          </ac:spMkLst>
        </pc:spChg>
        <pc:spChg chg="add del">
          <ac:chgData name="Dana Golden" userId="6484f9b66e2ed86a" providerId="LiveId" clId="{80B446F1-66D5-41D4-9B45-FBDA49F6FF0E}" dt="2023-01-12T11:09:38.139" v="1468" actId="26606"/>
          <ac:spMkLst>
            <pc:docMk/>
            <pc:sldMk cId="4243535722" sldId="265"/>
            <ac:spMk id="9" creationId="{56E9B3E6-E277-4D68-BA48-9CB43FFBD6E2}"/>
          </ac:spMkLst>
        </pc:spChg>
        <pc:spChg chg="add del">
          <ac:chgData name="Dana Golden" userId="6484f9b66e2ed86a" providerId="LiveId" clId="{80B446F1-66D5-41D4-9B45-FBDA49F6FF0E}" dt="2023-01-12T11:09:38.139" v="1468" actId="26606"/>
          <ac:spMkLst>
            <pc:docMk/>
            <pc:sldMk cId="4243535722" sldId="265"/>
            <ac:spMk id="16" creationId="{D5B0017B-2ECA-49AF-B397-DC140825DF8D}"/>
          </ac:spMkLst>
        </pc:spChg>
        <pc:spChg chg="add">
          <ac:chgData name="Dana Golden" userId="6484f9b66e2ed86a" providerId="LiveId" clId="{80B446F1-66D5-41D4-9B45-FBDA49F6FF0E}" dt="2023-01-12T11:09:38.180" v="1469" actId="26606"/>
          <ac:spMkLst>
            <pc:docMk/>
            <pc:sldMk cId="4243535722" sldId="265"/>
            <ac:spMk id="20" creationId="{B819A166-7571-4003-A6B8-B62034C3ED30}"/>
          </ac:spMkLst>
        </pc:spChg>
        <pc:grpChg chg="add del">
          <ac:chgData name="Dana Golden" userId="6484f9b66e2ed86a" providerId="LiveId" clId="{80B446F1-66D5-41D4-9B45-FBDA49F6FF0E}" dt="2023-01-12T11:09:38.139" v="1468" actId="26606"/>
          <ac:grpSpMkLst>
            <pc:docMk/>
            <pc:sldMk cId="4243535722" sldId="265"/>
            <ac:grpSpMk id="11" creationId="{AE1C45F0-260A-458C-96ED-C1F6D2151219}"/>
          </ac:grpSpMkLst>
        </pc:grpChg>
        <pc:graphicFrameChg chg="add del">
          <ac:chgData name="Dana Golden" userId="6484f9b66e2ed86a" providerId="LiveId" clId="{80B446F1-66D5-41D4-9B45-FBDA49F6FF0E}" dt="2023-01-12T11:09:38.139" v="1468" actId="26606"/>
          <ac:graphicFrameMkLst>
            <pc:docMk/>
            <pc:sldMk cId="4243535722" sldId="265"/>
            <ac:graphicFrameMk id="5" creationId="{0DA42FBE-07DB-CCEF-AD3D-6C442172FD2C}"/>
          </ac:graphicFrameMkLst>
        </pc:graphicFrameChg>
        <pc:graphicFrameChg chg="add">
          <ac:chgData name="Dana Golden" userId="6484f9b66e2ed86a" providerId="LiveId" clId="{80B446F1-66D5-41D4-9B45-FBDA49F6FF0E}" dt="2023-01-12T11:09:38.180" v="1469" actId="26606"/>
          <ac:graphicFrameMkLst>
            <pc:docMk/>
            <pc:sldMk cId="4243535722" sldId="265"/>
            <ac:graphicFrameMk id="21" creationId="{A73C8A20-BD1B-3E9B-CB4E-04659301D56B}"/>
          </ac:graphicFrameMkLst>
        </pc:graphicFrameChg>
        <pc:cxnChg chg="add del">
          <ac:chgData name="Dana Golden" userId="6484f9b66e2ed86a" providerId="LiveId" clId="{80B446F1-66D5-41D4-9B45-FBDA49F6FF0E}" dt="2023-01-12T11:09:38.139" v="1468" actId="26606"/>
          <ac:cxnSpMkLst>
            <pc:docMk/>
            <pc:sldMk cId="4243535722" sldId="265"/>
            <ac:cxnSpMk id="18" creationId="{6CF1BAF6-AD41-4082-B212-8A1F9A2E8779}"/>
          </ac:cxnSpMkLst>
        </pc:cxnChg>
      </pc:sldChg>
      <pc:sldChg chg="addSp delSp modSp new mod setBg">
        <pc:chgData name="Dana Golden" userId="6484f9b66e2ed86a" providerId="LiveId" clId="{80B446F1-66D5-41D4-9B45-FBDA49F6FF0E}" dt="2023-01-12T11:13:32.135" v="1996" actId="26606"/>
        <pc:sldMkLst>
          <pc:docMk/>
          <pc:sldMk cId="509388831" sldId="266"/>
        </pc:sldMkLst>
        <pc:spChg chg="mod">
          <ac:chgData name="Dana Golden" userId="6484f9b66e2ed86a" providerId="LiveId" clId="{80B446F1-66D5-41D4-9B45-FBDA49F6FF0E}" dt="2023-01-12T11:13:32.135" v="1996" actId="26606"/>
          <ac:spMkLst>
            <pc:docMk/>
            <pc:sldMk cId="509388831" sldId="266"/>
            <ac:spMk id="2" creationId="{CBC3866A-FEC5-4D20-E3C9-727BBD080BEC}"/>
          </ac:spMkLst>
        </pc:spChg>
        <pc:spChg chg="add del mod">
          <ac:chgData name="Dana Golden" userId="6484f9b66e2ed86a" providerId="LiveId" clId="{80B446F1-66D5-41D4-9B45-FBDA49F6FF0E}" dt="2023-01-12T11:13:32.135" v="1996" actId="26606"/>
          <ac:spMkLst>
            <pc:docMk/>
            <pc:sldMk cId="509388831" sldId="266"/>
            <ac:spMk id="3" creationId="{33B82534-2280-86F2-5432-53A4077B8DDE}"/>
          </ac:spMkLst>
        </pc:spChg>
        <pc:spChg chg="add del">
          <ac:chgData name="Dana Golden" userId="6484f9b66e2ed86a" providerId="LiveId" clId="{80B446F1-66D5-41D4-9B45-FBDA49F6FF0E}" dt="2023-01-12T11:13:32.039" v="1995" actId="26606"/>
          <ac:spMkLst>
            <pc:docMk/>
            <pc:sldMk cId="509388831" sldId="266"/>
            <ac:spMk id="9" creationId="{08E89D5E-1885-4160-AC77-CC471DD1D0DB}"/>
          </ac:spMkLst>
        </pc:spChg>
        <pc:spChg chg="add">
          <ac:chgData name="Dana Golden" userId="6484f9b66e2ed86a" providerId="LiveId" clId="{80B446F1-66D5-41D4-9B45-FBDA49F6FF0E}" dt="2023-01-12T11:13:32.135" v="1996" actId="26606"/>
          <ac:spMkLst>
            <pc:docMk/>
            <pc:sldMk cId="509388831" sldId="266"/>
            <ac:spMk id="13" creationId="{3A5B4632-C963-4296-86F0-79AA9EA5AE98}"/>
          </ac:spMkLst>
        </pc:spChg>
        <pc:graphicFrameChg chg="add del">
          <ac:chgData name="Dana Golden" userId="6484f9b66e2ed86a" providerId="LiveId" clId="{80B446F1-66D5-41D4-9B45-FBDA49F6FF0E}" dt="2023-01-12T11:13:32.039" v="1995" actId="26606"/>
          <ac:graphicFrameMkLst>
            <pc:docMk/>
            <pc:sldMk cId="509388831" sldId="266"/>
            <ac:graphicFrameMk id="5" creationId="{863020F1-D3BB-87B4-3E18-2652C93D64EA}"/>
          </ac:graphicFrameMkLst>
        </pc:graphicFrameChg>
        <pc:graphicFrameChg chg="add">
          <ac:chgData name="Dana Golden" userId="6484f9b66e2ed86a" providerId="LiveId" clId="{80B446F1-66D5-41D4-9B45-FBDA49F6FF0E}" dt="2023-01-12T11:13:32.135" v="1996" actId="26606"/>
          <ac:graphicFrameMkLst>
            <pc:docMk/>
            <pc:sldMk cId="509388831" sldId="266"/>
            <ac:graphicFrameMk id="14" creationId="{1346F19D-BB5F-EAB2-EE3A-0DDC945E6F47}"/>
          </ac:graphicFrameMkLst>
        </pc:graphicFrameChg>
        <pc:cxnChg chg="add del">
          <ac:chgData name="Dana Golden" userId="6484f9b66e2ed86a" providerId="LiveId" clId="{80B446F1-66D5-41D4-9B45-FBDA49F6FF0E}" dt="2023-01-12T11:13:32.039" v="1995" actId="26606"/>
          <ac:cxnSpMkLst>
            <pc:docMk/>
            <pc:sldMk cId="509388831" sldId="266"/>
            <ac:cxnSpMk id="11" creationId="{550D2BD1-98F9-412D-905B-3A843EF4078B}"/>
          </ac:cxnSpMkLst>
        </pc:cxnChg>
      </pc:sldChg>
      <pc:sldChg chg="addSp delSp modSp new mod setBg">
        <pc:chgData name="Dana Golden" userId="6484f9b66e2ed86a" providerId="LiveId" clId="{80B446F1-66D5-41D4-9B45-FBDA49F6FF0E}" dt="2023-01-12T11:05:50.928" v="1224" actId="20577"/>
        <pc:sldMkLst>
          <pc:docMk/>
          <pc:sldMk cId="3780918512" sldId="267"/>
        </pc:sldMkLst>
        <pc:spChg chg="mod">
          <ac:chgData name="Dana Golden" userId="6484f9b66e2ed86a" providerId="LiveId" clId="{80B446F1-66D5-41D4-9B45-FBDA49F6FF0E}" dt="2023-01-12T11:05:50.928" v="1224" actId="20577"/>
          <ac:spMkLst>
            <pc:docMk/>
            <pc:sldMk cId="3780918512" sldId="267"/>
            <ac:spMk id="2" creationId="{A6281B4F-0E20-4BB2-7867-283A34D921B8}"/>
          </ac:spMkLst>
        </pc:spChg>
        <pc:spChg chg="del">
          <ac:chgData name="Dana Golden" userId="6484f9b66e2ed86a" providerId="LiveId" clId="{80B446F1-66D5-41D4-9B45-FBDA49F6FF0E}" dt="2023-01-11T15:08:29.382" v="985"/>
          <ac:spMkLst>
            <pc:docMk/>
            <pc:sldMk cId="3780918512" sldId="267"/>
            <ac:spMk id="3" creationId="{DBC107A5-20CD-2962-58F0-52B86D66C629}"/>
          </ac:spMkLst>
        </pc:spChg>
        <pc:spChg chg="add">
          <ac:chgData name="Dana Golden" userId="6484f9b66e2ed86a" providerId="LiveId" clId="{80B446F1-66D5-41D4-9B45-FBDA49F6FF0E}" dt="2023-01-11T15:08:43.326" v="1029" actId="26606"/>
          <ac:spMkLst>
            <pc:docMk/>
            <pc:sldMk cId="3780918512" sldId="267"/>
            <ac:spMk id="9" creationId="{16F9E488-0718-4E1E-9D12-26779F606252}"/>
          </ac:spMkLst>
        </pc:spChg>
        <pc:spChg chg="add">
          <ac:chgData name="Dana Golden" userId="6484f9b66e2ed86a" providerId="LiveId" clId="{80B446F1-66D5-41D4-9B45-FBDA49F6FF0E}" dt="2023-01-11T15:08:43.326" v="1029" actId="26606"/>
          <ac:spMkLst>
            <pc:docMk/>
            <pc:sldMk cId="3780918512" sldId="267"/>
            <ac:spMk id="11" creationId="{CE708407-D01D-4E57-8998-FF799DBC3788}"/>
          </ac:spMkLst>
        </pc:spChg>
        <pc:grpChg chg="add">
          <ac:chgData name="Dana Golden" userId="6484f9b66e2ed86a" providerId="LiveId" clId="{80B446F1-66D5-41D4-9B45-FBDA49F6FF0E}" dt="2023-01-11T15:08:43.326" v="1029" actId="26606"/>
          <ac:grpSpMkLst>
            <pc:docMk/>
            <pc:sldMk cId="3780918512" sldId="267"/>
            <ac:grpSpMk id="13" creationId="{7F963B07-5C9E-478C-A53E-B6F5B4A78933}"/>
          </ac:grpSpMkLst>
        </pc:grpChg>
        <pc:picChg chg="add mod">
          <ac:chgData name="Dana Golden" userId="6484f9b66e2ed86a" providerId="LiveId" clId="{80B446F1-66D5-41D4-9B45-FBDA49F6FF0E}" dt="2023-01-11T15:08:43.326" v="1029" actId="26606"/>
          <ac:picMkLst>
            <pc:docMk/>
            <pc:sldMk cId="3780918512" sldId="267"/>
            <ac:picMk id="4" creationId="{9FC61750-A226-BC56-AB27-E51F66226F08}"/>
          </ac:picMkLst>
        </pc:picChg>
      </pc:sldChg>
      <pc:sldChg chg="addSp delSp modSp new mod setBg">
        <pc:chgData name="Dana Golden" userId="6484f9b66e2ed86a" providerId="LiveId" clId="{80B446F1-66D5-41D4-9B45-FBDA49F6FF0E}" dt="2023-01-12T11:07:15.681" v="1285" actId="26606"/>
        <pc:sldMkLst>
          <pc:docMk/>
          <pc:sldMk cId="1852320418" sldId="268"/>
        </pc:sldMkLst>
        <pc:spChg chg="mod">
          <ac:chgData name="Dana Golden" userId="6484f9b66e2ed86a" providerId="LiveId" clId="{80B446F1-66D5-41D4-9B45-FBDA49F6FF0E}" dt="2023-01-12T11:07:15.681" v="1285" actId="26606"/>
          <ac:spMkLst>
            <pc:docMk/>
            <pc:sldMk cId="1852320418" sldId="268"/>
            <ac:spMk id="2" creationId="{5EC1BD99-5FDB-2C67-AEA0-ED71082E1FCA}"/>
          </ac:spMkLst>
        </pc:spChg>
        <pc:spChg chg="add del mod">
          <ac:chgData name="Dana Golden" userId="6484f9b66e2ed86a" providerId="LiveId" clId="{80B446F1-66D5-41D4-9B45-FBDA49F6FF0E}" dt="2023-01-12T11:07:15.681" v="1285" actId="26606"/>
          <ac:spMkLst>
            <pc:docMk/>
            <pc:sldMk cId="1852320418" sldId="268"/>
            <ac:spMk id="3" creationId="{9183B95F-94B3-3529-1D02-323CFFBCFE35}"/>
          </ac:spMkLst>
        </pc:spChg>
        <pc:spChg chg="add del">
          <ac:chgData name="Dana Golden" userId="6484f9b66e2ed86a" providerId="LiveId" clId="{80B446F1-66D5-41D4-9B45-FBDA49F6FF0E}" dt="2023-01-12T11:07:14.014" v="1282" actId="26606"/>
          <ac:spMkLst>
            <pc:docMk/>
            <pc:sldMk cId="1852320418" sldId="268"/>
            <ac:spMk id="9" creationId="{08E89D5E-1885-4160-AC77-CC471DD1D0DB}"/>
          </ac:spMkLst>
        </pc:spChg>
        <pc:spChg chg="add del">
          <ac:chgData name="Dana Golden" userId="6484f9b66e2ed86a" providerId="LiveId" clId="{80B446F1-66D5-41D4-9B45-FBDA49F6FF0E}" dt="2023-01-12T11:07:15.631" v="1284" actId="26606"/>
          <ac:spMkLst>
            <pc:docMk/>
            <pc:sldMk cId="1852320418" sldId="268"/>
            <ac:spMk id="13" creationId="{B819A166-7571-4003-A6B8-B62034C3ED30}"/>
          </ac:spMkLst>
        </pc:spChg>
        <pc:spChg chg="add">
          <ac:chgData name="Dana Golden" userId="6484f9b66e2ed86a" providerId="LiveId" clId="{80B446F1-66D5-41D4-9B45-FBDA49F6FF0E}" dt="2023-01-12T11:07:15.681" v="1285" actId="26606"/>
          <ac:spMkLst>
            <pc:docMk/>
            <pc:sldMk cId="1852320418" sldId="268"/>
            <ac:spMk id="16" creationId="{08E89D5E-1885-4160-AC77-CC471DD1D0DB}"/>
          </ac:spMkLst>
        </pc:spChg>
        <pc:graphicFrameChg chg="add del">
          <ac:chgData name="Dana Golden" userId="6484f9b66e2ed86a" providerId="LiveId" clId="{80B446F1-66D5-41D4-9B45-FBDA49F6FF0E}" dt="2023-01-12T11:07:14.014" v="1282" actId="26606"/>
          <ac:graphicFrameMkLst>
            <pc:docMk/>
            <pc:sldMk cId="1852320418" sldId="268"/>
            <ac:graphicFrameMk id="5" creationId="{3620E801-E805-240A-2C30-6477D1E260E1}"/>
          </ac:graphicFrameMkLst>
        </pc:graphicFrameChg>
        <pc:graphicFrameChg chg="add del">
          <ac:chgData name="Dana Golden" userId="6484f9b66e2ed86a" providerId="LiveId" clId="{80B446F1-66D5-41D4-9B45-FBDA49F6FF0E}" dt="2023-01-12T11:07:15.631" v="1284" actId="26606"/>
          <ac:graphicFrameMkLst>
            <pc:docMk/>
            <pc:sldMk cId="1852320418" sldId="268"/>
            <ac:graphicFrameMk id="14" creationId="{6CBA8062-5D94-10E6-9BF7-46976CE853C8}"/>
          </ac:graphicFrameMkLst>
        </pc:graphicFrameChg>
        <pc:graphicFrameChg chg="add">
          <ac:chgData name="Dana Golden" userId="6484f9b66e2ed86a" providerId="LiveId" clId="{80B446F1-66D5-41D4-9B45-FBDA49F6FF0E}" dt="2023-01-12T11:07:15.681" v="1285" actId="26606"/>
          <ac:graphicFrameMkLst>
            <pc:docMk/>
            <pc:sldMk cId="1852320418" sldId="268"/>
            <ac:graphicFrameMk id="18" creationId="{3620E801-E805-240A-2C30-6477D1E260E1}"/>
          </ac:graphicFrameMkLst>
        </pc:graphicFrameChg>
        <pc:cxnChg chg="add del">
          <ac:chgData name="Dana Golden" userId="6484f9b66e2ed86a" providerId="LiveId" clId="{80B446F1-66D5-41D4-9B45-FBDA49F6FF0E}" dt="2023-01-12T11:07:14.014" v="1282" actId="26606"/>
          <ac:cxnSpMkLst>
            <pc:docMk/>
            <pc:sldMk cId="1852320418" sldId="268"/>
            <ac:cxnSpMk id="11" creationId="{550D2BD1-98F9-412D-905B-3A843EF4078B}"/>
          </ac:cxnSpMkLst>
        </pc:cxnChg>
        <pc:cxnChg chg="add">
          <ac:chgData name="Dana Golden" userId="6484f9b66e2ed86a" providerId="LiveId" clId="{80B446F1-66D5-41D4-9B45-FBDA49F6FF0E}" dt="2023-01-12T11:07:15.681" v="1285" actId="26606"/>
          <ac:cxnSpMkLst>
            <pc:docMk/>
            <pc:sldMk cId="1852320418" sldId="268"/>
            <ac:cxnSpMk id="17" creationId="{550D2BD1-98F9-412D-905B-3A843EF4078B}"/>
          </ac:cxnSpMkLst>
        </pc:cxnChg>
      </pc:sldChg>
      <pc:sldChg chg="addSp delSp modSp new mod setBg">
        <pc:chgData name="Dana Golden" userId="6484f9b66e2ed86a" providerId="LiveId" clId="{80B446F1-66D5-41D4-9B45-FBDA49F6FF0E}" dt="2023-01-12T11:00:42.839" v="1223" actId="26606"/>
        <pc:sldMkLst>
          <pc:docMk/>
          <pc:sldMk cId="2532651004" sldId="269"/>
        </pc:sldMkLst>
        <pc:spChg chg="mod">
          <ac:chgData name="Dana Golden" userId="6484f9b66e2ed86a" providerId="LiveId" clId="{80B446F1-66D5-41D4-9B45-FBDA49F6FF0E}" dt="2023-01-12T11:00:42.839" v="1223" actId="26606"/>
          <ac:spMkLst>
            <pc:docMk/>
            <pc:sldMk cId="2532651004" sldId="269"/>
            <ac:spMk id="2" creationId="{99109220-DA96-54B7-4110-70FCA59543CD}"/>
          </ac:spMkLst>
        </pc:spChg>
        <pc:spChg chg="del mod">
          <ac:chgData name="Dana Golden" userId="6484f9b66e2ed86a" providerId="LiveId" clId="{80B446F1-66D5-41D4-9B45-FBDA49F6FF0E}" dt="2023-01-12T11:00:42.839" v="1223" actId="26606"/>
          <ac:spMkLst>
            <pc:docMk/>
            <pc:sldMk cId="2532651004" sldId="269"/>
            <ac:spMk id="3" creationId="{5A1974A4-70BA-5B30-1502-0A0E69FDE908}"/>
          </ac:spMkLst>
        </pc:spChg>
        <pc:spChg chg="add">
          <ac:chgData name="Dana Golden" userId="6484f9b66e2ed86a" providerId="LiveId" clId="{80B446F1-66D5-41D4-9B45-FBDA49F6FF0E}" dt="2023-01-12T11:00:42.839" v="1223" actId="26606"/>
          <ac:spMkLst>
            <pc:docMk/>
            <pc:sldMk cId="2532651004" sldId="269"/>
            <ac:spMk id="9" creationId="{B819A166-7571-4003-A6B8-B62034C3ED30}"/>
          </ac:spMkLst>
        </pc:spChg>
        <pc:graphicFrameChg chg="add">
          <ac:chgData name="Dana Golden" userId="6484f9b66e2ed86a" providerId="LiveId" clId="{80B446F1-66D5-41D4-9B45-FBDA49F6FF0E}" dt="2023-01-12T11:00:42.839" v="1223" actId="26606"/>
          <ac:graphicFrameMkLst>
            <pc:docMk/>
            <pc:sldMk cId="2532651004" sldId="269"/>
            <ac:graphicFrameMk id="5" creationId="{2EF728F5-744F-CD3A-284F-5534F24FF32F}"/>
          </ac:graphicFrameMkLst>
        </pc:graphicFrameChg>
      </pc:sldChg>
      <pc:sldChg chg="addSp delSp modSp new mod setBg">
        <pc:chgData name="Dana Golden" userId="6484f9b66e2ed86a" providerId="LiveId" clId="{80B446F1-66D5-41D4-9B45-FBDA49F6FF0E}" dt="2023-01-12T11:12:50.582" v="1892" actId="26606"/>
        <pc:sldMkLst>
          <pc:docMk/>
          <pc:sldMk cId="117010595" sldId="270"/>
        </pc:sldMkLst>
        <pc:spChg chg="mod">
          <ac:chgData name="Dana Golden" userId="6484f9b66e2ed86a" providerId="LiveId" clId="{80B446F1-66D5-41D4-9B45-FBDA49F6FF0E}" dt="2023-01-12T11:11:50.115" v="1790" actId="26606"/>
          <ac:spMkLst>
            <pc:docMk/>
            <pc:sldMk cId="117010595" sldId="270"/>
            <ac:spMk id="2" creationId="{E101CDA0-9888-84FB-777E-5BEA819A348F}"/>
          </ac:spMkLst>
        </pc:spChg>
        <pc:spChg chg="add del mod">
          <ac:chgData name="Dana Golden" userId="6484f9b66e2ed86a" providerId="LiveId" clId="{80B446F1-66D5-41D4-9B45-FBDA49F6FF0E}" dt="2023-01-12T11:12:50.582" v="1892" actId="26606"/>
          <ac:spMkLst>
            <pc:docMk/>
            <pc:sldMk cId="117010595" sldId="270"/>
            <ac:spMk id="3" creationId="{D72CDB07-A22F-DF65-852F-2CDC40991CDF}"/>
          </ac:spMkLst>
        </pc:spChg>
        <pc:spChg chg="add del">
          <ac:chgData name="Dana Golden" userId="6484f9b66e2ed86a" providerId="LiveId" clId="{80B446F1-66D5-41D4-9B45-FBDA49F6FF0E}" dt="2023-01-12T11:11:50.115" v="1790" actId="26606"/>
          <ac:spMkLst>
            <pc:docMk/>
            <pc:sldMk cId="117010595" sldId="270"/>
            <ac:spMk id="9" creationId="{08E89D5E-1885-4160-AC77-CC471DD1D0DB}"/>
          </ac:spMkLst>
        </pc:spChg>
        <pc:graphicFrameChg chg="add del">
          <ac:chgData name="Dana Golden" userId="6484f9b66e2ed86a" providerId="LiveId" clId="{80B446F1-66D5-41D4-9B45-FBDA49F6FF0E}" dt="2023-01-12T11:11:50.115" v="1790" actId="26606"/>
          <ac:graphicFrameMkLst>
            <pc:docMk/>
            <pc:sldMk cId="117010595" sldId="270"/>
            <ac:graphicFrameMk id="5" creationId="{104B45C9-22D4-53DB-31C7-DCFD92EBD00C}"/>
          </ac:graphicFrameMkLst>
        </pc:graphicFrameChg>
        <pc:graphicFrameChg chg="add">
          <ac:chgData name="Dana Golden" userId="6484f9b66e2ed86a" providerId="LiveId" clId="{80B446F1-66D5-41D4-9B45-FBDA49F6FF0E}" dt="2023-01-12T11:12:50.582" v="1892" actId="26606"/>
          <ac:graphicFrameMkLst>
            <pc:docMk/>
            <pc:sldMk cId="117010595" sldId="270"/>
            <ac:graphicFrameMk id="6" creationId="{32F742F6-DCF4-F6C4-2D03-DA08192F4D6C}"/>
          </ac:graphicFrameMkLst>
        </pc:graphicFrameChg>
        <pc:cxnChg chg="add del">
          <ac:chgData name="Dana Golden" userId="6484f9b66e2ed86a" providerId="LiveId" clId="{80B446F1-66D5-41D4-9B45-FBDA49F6FF0E}" dt="2023-01-12T11:11:50.115" v="1790" actId="26606"/>
          <ac:cxnSpMkLst>
            <pc:docMk/>
            <pc:sldMk cId="117010595" sldId="270"/>
            <ac:cxnSpMk id="11" creationId="{550D2BD1-98F9-412D-905B-3A843EF4078B}"/>
          </ac:cxnSpMkLst>
        </pc:cxnChg>
      </pc:sldChg>
      <pc:sldChg chg="new del">
        <pc:chgData name="Dana Golden" userId="6484f9b66e2ed86a" providerId="LiveId" clId="{80B446F1-66D5-41D4-9B45-FBDA49F6FF0E}" dt="2023-01-12T11:12:29.616" v="1869" actId="47"/>
        <pc:sldMkLst>
          <pc:docMk/>
          <pc:sldMk cId="207320027" sldId="271"/>
        </pc:sldMkLst>
      </pc:sldChg>
      <pc:sldChg chg="addSp delSp modSp new mod setBg">
        <pc:chgData name="Dana Golden" userId="6484f9b66e2ed86a" providerId="LiveId" clId="{80B446F1-66D5-41D4-9B45-FBDA49F6FF0E}" dt="2023-01-12T11:21:18.105" v="2031" actId="26606"/>
        <pc:sldMkLst>
          <pc:docMk/>
          <pc:sldMk cId="3435158797" sldId="271"/>
        </pc:sldMkLst>
        <pc:spChg chg="mod">
          <ac:chgData name="Dana Golden" userId="6484f9b66e2ed86a" providerId="LiveId" clId="{80B446F1-66D5-41D4-9B45-FBDA49F6FF0E}" dt="2023-01-12T11:21:18.105" v="2031" actId="26606"/>
          <ac:spMkLst>
            <pc:docMk/>
            <pc:sldMk cId="3435158797" sldId="271"/>
            <ac:spMk id="2" creationId="{7BB40F62-CFA8-09D2-0E59-EE9E3BC10457}"/>
          </ac:spMkLst>
        </pc:spChg>
        <pc:spChg chg="del">
          <ac:chgData name="Dana Golden" userId="6484f9b66e2ed86a" providerId="LiveId" clId="{80B446F1-66D5-41D4-9B45-FBDA49F6FF0E}" dt="2023-01-12T11:21:15.007" v="2028"/>
          <ac:spMkLst>
            <pc:docMk/>
            <pc:sldMk cId="3435158797" sldId="271"/>
            <ac:spMk id="3" creationId="{DD6986D0-2E49-512A-41DA-ADEB40BF30F1}"/>
          </ac:spMkLst>
        </pc:spChg>
        <pc:spChg chg="add del">
          <ac:chgData name="Dana Golden" userId="6484f9b66e2ed86a" providerId="LiveId" clId="{80B446F1-66D5-41D4-9B45-FBDA49F6FF0E}" dt="2023-01-12T11:21:18.105" v="2030" actId="26606"/>
          <ac:spMkLst>
            <pc:docMk/>
            <pc:sldMk cId="3435158797" sldId="271"/>
            <ac:spMk id="9" creationId="{6753252F-4873-4F63-801D-CC719279A7D5}"/>
          </ac:spMkLst>
        </pc:spChg>
        <pc:spChg chg="add del">
          <ac:chgData name="Dana Golden" userId="6484f9b66e2ed86a" providerId="LiveId" clId="{80B446F1-66D5-41D4-9B45-FBDA49F6FF0E}" dt="2023-01-12T11:21:18.105" v="2030" actId="26606"/>
          <ac:spMkLst>
            <pc:docMk/>
            <pc:sldMk cId="3435158797" sldId="271"/>
            <ac:spMk id="11" creationId="{047C8CCB-F95D-4249-92DD-651249D3535A}"/>
          </ac:spMkLst>
        </pc:spChg>
        <pc:spChg chg="add">
          <ac:chgData name="Dana Golden" userId="6484f9b66e2ed86a" providerId="LiveId" clId="{80B446F1-66D5-41D4-9B45-FBDA49F6FF0E}" dt="2023-01-12T11:21:18.105" v="2031" actId="26606"/>
          <ac:spMkLst>
            <pc:docMk/>
            <pc:sldMk cId="3435158797" sldId="271"/>
            <ac:spMk id="13" creationId="{D4771268-CB57-404A-9271-370EB28F6090}"/>
          </ac:spMkLst>
        </pc:spChg>
        <pc:picChg chg="add mod">
          <ac:chgData name="Dana Golden" userId="6484f9b66e2ed86a" providerId="LiveId" clId="{80B446F1-66D5-41D4-9B45-FBDA49F6FF0E}" dt="2023-01-12T11:21:18.105" v="2031" actId="26606"/>
          <ac:picMkLst>
            <pc:docMk/>
            <pc:sldMk cId="3435158797" sldId="271"/>
            <ac:picMk id="4" creationId="{6045A6F7-9708-26FB-D9D8-E31B602CE305}"/>
          </ac:picMkLst>
        </pc:picChg>
      </pc:sldChg>
      <pc:sldChg chg="addSp modSp new mod setBg">
        <pc:chgData name="Dana Golden" userId="6484f9b66e2ed86a" providerId="LiveId" clId="{80B446F1-66D5-41D4-9B45-FBDA49F6FF0E}" dt="2023-01-12T11:30:26.618" v="2426" actId="20577"/>
        <pc:sldMkLst>
          <pc:docMk/>
          <pc:sldMk cId="3950386264" sldId="272"/>
        </pc:sldMkLst>
        <pc:spChg chg="mod">
          <ac:chgData name="Dana Golden" userId="6484f9b66e2ed86a" providerId="LiveId" clId="{80B446F1-66D5-41D4-9B45-FBDA49F6FF0E}" dt="2023-01-12T11:29:54.927" v="2283" actId="26606"/>
          <ac:spMkLst>
            <pc:docMk/>
            <pc:sldMk cId="3950386264" sldId="272"/>
            <ac:spMk id="2" creationId="{4C95DC50-5954-8F92-A83D-B320F6C54CDA}"/>
          </ac:spMkLst>
        </pc:spChg>
        <pc:spChg chg="mod">
          <ac:chgData name="Dana Golden" userId="6484f9b66e2ed86a" providerId="LiveId" clId="{80B446F1-66D5-41D4-9B45-FBDA49F6FF0E}" dt="2023-01-12T11:30:26.618" v="2426" actId="20577"/>
          <ac:spMkLst>
            <pc:docMk/>
            <pc:sldMk cId="3950386264" sldId="272"/>
            <ac:spMk id="3" creationId="{209D66D5-F2F1-7876-B0E4-B8F43D328B77}"/>
          </ac:spMkLst>
        </pc:spChg>
        <pc:spChg chg="add">
          <ac:chgData name="Dana Golden" userId="6484f9b66e2ed86a" providerId="LiveId" clId="{80B446F1-66D5-41D4-9B45-FBDA49F6FF0E}" dt="2023-01-12T11:29:54.927" v="2283" actId="26606"/>
          <ac:spMkLst>
            <pc:docMk/>
            <pc:sldMk cId="3950386264" sldId="272"/>
            <ac:spMk id="8" creationId="{B775CD93-9DF2-48CB-9F57-1BCA9A46C7FA}"/>
          </ac:spMkLst>
        </pc:spChg>
        <pc:spChg chg="add">
          <ac:chgData name="Dana Golden" userId="6484f9b66e2ed86a" providerId="LiveId" clId="{80B446F1-66D5-41D4-9B45-FBDA49F6FF0E}" dt="2023-01-12T11:29:54.927" v="2283" actId="26606"/>
          <ac:spMkLst>
            <pc:docMk/>
            <pc:sldMk cId="3950386264" sldId="272"/>
            <ac:spMk id="10" creationId="{6166C6D1-23AC-49C4-BA07-238E4E9F8CEB}"/>
          </ac:spMkLst>
        </pc:spChg>
        <pc:spChg chg="add">
          <ac:chgData name="Dana Golden" userId="6484f9b66e2ed86a" providerId="LiveId" clId="{80B446F1-66D5-41D4-9B45-FBDA49F6FF0E}" dt="2023-01-12T11:29:54.927" v="2283" actId="26606"/>
          <ac:spMkLst>
            <pc:docMk/>
            <pc:sldMk cId="3950386264" sldId="272"/>
            <ac:spMk id="12" creationId="{1C091803-41C2-48E0-9228-5148460C7479}"/>
          </ac:spMkLst>
        </pc:spChg>
      </pc:sldChg>
      <pc:sldChg chg="addSp delSp modSp new mod setBg">
        <pc:chgData name="Dana Golden" userId="6484f9b66e2ed86a" providerId="LiveId" clId="{80B446F1-66D5-41D4-9B45-FBDA49F6FF0E}" dt="2023-01-12T11:29:47.528" v="2282" actId="26606"/>
        <pc:sldMkLst>
          <pc:docMk/>
          <pc:sldMk cId="2679138411" sldId="273"/>
        </pc:sldMkLst>
        <pc:spChg chg="mod">
          <ac:chgData name="Dana Golden" userId="6484f9b66e2ed86a" providerId="LiveId" clId="{80B446F1-66D5-41D4-9B45-FBDA49F6FF0E}" dt="2023-01-12T11:29:47.528" v="2282" actId="26606"/>
          <ac:spMkLst>
            <pc:docMk/>
            <pc:sldMk cId="2679138411" sldId="273"/>
            <ac:spMk id="2" creationId="{DB65DA4F-0294-DF05-794B-8D812A78CE75}"/>
          </ac:spMkLst>
        </pc:spChg>
        <pc:spChg chg="del">
          <ac:chgData name="Dana Golden" userId="6484f9b66e2ed86a" providerId="LiveId" clId="{80B446F1-66D5-41D4-9B45-FBDA49F6FF0E}" dt="2023-01-12T11:29:41.796" v="2281"/>
          <ac:spMkLst>
            <pc:docMk/>
            <pc:sldMk cId="2679138411" sldId="273"/>
            <ac:spMk id="3" creationId="{89BF86DF-30DE-7E8C-04E9-0ED25D650AD5}"/>
          </ac:spMkLst>
        </pc:spChg>
        <pc:spChg chg="add">
          <ac:chgData name="Dana Golden" userId="6484f9b66e2ed86a" providerId="LiveId" clId="{80B446F1-66D5-41D4-9B45-FBDA49F6FF0E}" dt="2023-01-12T11:29:47.528" v="2282" actId="26606"/>
          <ac:spMkLst>
            <pc:docMk/>
            <pc:sldMk cId="2679138411" sldId="273"/>
            <ac:spMk id="1033" creationId="{7F57BEA8-497D-4AA8-8A18-BDCD696B25FE}"/>
          </ac:spMkLst>
        </pc:spChg>
        <pc:picChg chg="add mod">
          <ac:chgData name="Dana Golden" userId="6484f9b66e2ed86a" providerId="LiveId" clId="{80B446F1-66D5-41D4-9B45-FBDA49F6FF0E}" dt="2023-01-12T11:29:47.528" v="2282" actId="26606"/>
          <ac:picMkLst>
            <pc:docMk/>
            <pc:sldMk cId="2679138411" sldId="273"/>
            <ac:picMk id="1026" creationId="{00F9EA72-70D3-ED6F-D51C-D5297C9D1D2C}"/>
          </ac:picMkLst>
        </pc:picChg>
        <pc:cxnChg chg="add">
          <ac:chgData name="Dana Golden" userId="6484f9b66e2ed86a" providerId="LiveId" clId="{80B446F1-66D5-41D4-9B45-FBDA49F6FF0E}" dt="2023-01-12T11:29:47.528" v="2282" actId="26606"/>
          <ac:cxnSpMkLst>
            <pc:docMk/>
            <pc:sldMk cId="2679138411" sldId="273"/>
            <ac:cxnSpMk id="1031" creationId="{D2E961F1-4A28-4A5F-BBD4-6E400E5E6C75}"/>
          </ac:cxnSpMkLst>
        </pc:cxnChg>
        <pc:cxnChg chg="add">
          <ac:chgData name="Dana Golden" userId="6484f9b66e2ed86a" providerId="LiveId" clId="{80B446F1-66D5-41D4-9B45-FBDA49F6FF0E}" dt="2023-01-12T11:29:47.528" v="2282" actId="26606"/>
          <ac:cxnSpMkLst>
            <pc:docMk/>
            <pc:sldMk cId="2679138411" sldId="273"/>
            <ac:cxnSpMk id="1035" creationId="{A82415D3-DDE5-4D63-8CB3-23A5EC581B27}"/>
          </ac:cxnSpMkLst>
        </pc:cxnChg>
        <pc:cxnChg chg="add">
          <ac:chgData name="Dana Golden" userId="6484f9b66e2ed86a" providerId="LiveId" clId="{80B446F1-66D5-41D4-9B45-FBDA49F6FF0E}" dt="2023-01-12T11:29:47.528" v="2282" actId="26606"/>
          <ac:cxnSpMkLst>
            <pc:docMk/>
            <pc:sldMk cId="2679138411" sldId="273"/>
            <ac:cxnSpMk id="1037" creationId="{AD7193FB-6AE6-4B3B-8F89-56B55DD63B4D}"/>
          </ac:cxnSpMkLst>
        </pc:cxnChg>
      </pc:sldChg>
      <pc:sldChg chg="addSp delSp modSp new mod setBg">
        <pc:chgData name="Dana Golden" userId="6484f9b66e2ed86a" providerId="LiveId" clId="{80B446F1-66D5-41D4-9B45-FBDA49F6FF0E}" dt="2023-01-12T11:33:03.281" v="2555" actId="26606"/>
        <pc:sldMkLst>
          <pc:docMk/>
          <pc:sldMk cId="4210340387" sldId="274"/>
        </pc:sldMkLst>
        <pc:spChg chg="mod">
          <ac:chgData name="Dana Golden" userId="6484f9b66e2ed86a" providerId="LiveId" clId="{80B446F1-66D5-41D4-9B45-FBDA49F6FF0E}" dt="2023-01-12T11:33:03.281" v="2555" actId="26606"/>
          <ac:spMkLst>
            <pc:docMk/>
            <pc:sldMk cId="4210340387" sldId="274"/>
            <ac:spMk id="2" creationId="{0FB65AED-0A77-52B6-02A4-D4017F37D859}"/>
          </ac:spMkLst>
        </pc:spChg>
        <pc:spChg chg="del">
          <ac:chgData name="Dana Golden" userId="6484f9b66e2ed86a" providerId="LiveId" clId="{80B446F1-66D5-41D4-9B45-FBDA49F6FF0E}" dt="2023-01-12T11:31:45.110" v="2525"/>
          <ac:spMkLst>
            <pc:docMk/>
            <pc:sldMk cId="4210340387" sldId="274"/>
            <ac:spMk id="3" creationId="{E375C9FA-EC1A-0D79-8DF3-15D5EF80D1CF}"/>
          </ac:spMkLst>
        </pc:spChg>
        <pc:spChg chg="add del mod">
          <ac:chgData name="Dana Golden" userId="6484f9b66e2ed86a" providerId="LiveId" clId="{80B446F1-66D5-41D4-9B45-FBDA49F6FF0E}" dt="2023-01-12T11:33:01.596" v="2554"/>
          <ac:spMkLst>
            <pc:docMk/>
            <pc:sldMk cId="4210340387" sldId="274"/>
            <ac:spMk id="5" creationId="{ADFC5CC0-DFD1-5E94-4525-F3607CF1DEA9}"/>
          </ac:spMkLst>
        </pc:spChg>
        <pc:spChg chg="add">
          <ac:chgData name="Dana Golden" userId="6484f9b66e2ed86a" providerId="LiveId" clId="{80B446F1-66D5-41D4-9B45-FBDA49F6FF0E}" dt="2023-01-12T11:33:03.281" v="2555" actId="26606"/>
          <ac:spMkLst>
            <pc:docMk/>
            <pc:sldMk cId="4210340387" sldId="274"/>
            <ac:spMk id="2055" creationId="{D4771268-CB57-404A-9271-370EB28F6090}"/>
          </ac:spMkLst>
        </pc:spChg>
        <pc:picChg chg="add del mod">
          <ac:chgData name="Dana Golden" userId="6484f9b66e2ed86a" providerId="LiveId" clId="{80B446F1-66D5-41D4-9B45-FBDA49F6FF0E}" dt="2023-01-12T11:33:00.363" v="2553" actId="478"/>
          <ac:picMkLst>
            <pc:docMk/>
            <pc:sldMk cId="4210340387" sldId="274"/>
            <ac:picMk id="4" creationId="{A6E793EC-4302-9893-1753-C4F49DBA35D1}"/>
          </ac:picMkLst>
        </pc:picChg>
        <pc:picChg chg="add mod">
          <ac:chgData name="Dana Golden" userId="6484f9b66e2ed86a" providerId="LiveId" clId="{80B446F1-66D5-41D4-9B45-FBDA49F6FF0E}" dt="2023-01-12T11:33:03.281" v="2555" actId="26606"/>
          <ac:picMkLst>
            <pc:docMk/>
            <pc:sldMk cId="4210340387" sldId="274"/>
            <ac:picMk id="2050" creationId="{AF51C952-8044-4914-0F04-4098528A4AF8}"/>
          </ac:picMkLst>
        </pc:picChg>
      </pc:sldChg>
      <pc:sldChg chg="addSp delSp modSp new mod setBg">
        <pc:chgData name="Dana Golden" userId="6484f9b66e2ed86a" providerId="LiveId" clId="{80B446F1-66D5-41D4-9B45-FBDA49F6FF0E}" dt="2023-01-12T11:33:29.129" v="2616" actId="26606"/>
        <pc:sldMkLst>
          <pc:docMk/>
          <pc:sldMk cId="2515726741" sldId="275"/>
        </pc:sldMkLst>
        <pc:spChg chg="mod">
          <ac:chgData name="Dana Golden" userId="6484f9b66e2ed86a" providerId="LiveId" clId="{80B446F1-66D5-41D4-9B45-FBDA49F6FF0E}" dt="2023-01-12T11:33:29.129" v="2616" actId="26606"/>
          <ac:spMkLst>
            <pc:docMk/>
            <pc:sldMk cId="2515726741" sldId="275"/>
            <ac:spMk id="2" creationId="{583A5ED8-B560-1714-30B4-C97B2BD6C5E4}"/>
          </ac:spMkLst>
        </pc:spChg>
        <pc:spChg chg="del">
          <ac:chgData name="Dana Golden" userId="6484f9b66e2ed86a" providerId="LiveId" clId="{80B446F1-66D5-41D4-9B45-FBDA49F6FF0E}" dt="2023-01-12T11:33:25.779" v="2613"/>
          <ac:spMkLst>
            <pc:docMk/>
            <pc:sldMk cId="2515726741" sldId="275"/>
            <ac:spMk id="3" creationId="{5F8F161F-9121-DA41-2F3E-003E8A2C3511}"/>
          </ac:spMkLst>
        </pc:spChg>
        <pc:spChg chg="add del">
          <ac:chgData name="Dana Golden" userId="6484f9b66e2ed86a" providerId="LiveId" clId="{80B446F1-66D5-41D4-9B45-FBDA49F6FF0E}" dt="2023-01-12T11:33:29.109" v="2615" actId="26606"/>
          <ac:spMkLst>
            <pc:docMk/>
            <pc:sldMk cId="2515726741" sldId="275"/>
            <ac:spMk id="9" creationId="{D4771268-CB57-404A-9271-370EB28F6090}"/>
          </ac:spMkLst>
        </pc:spChg>
        <pc:spChg chg="add">
          <ac:chgData name="Dana Golden" userId="6484f9b66e2ed86a" providerId="LiveId" clId="{80B446F1-66D5-41D4-9B45-FBDA49F6FF0E}" dt="2023-01-12T11:33:29.129" v="2616" actId="26606"/>
          <ac:spMkLst>
            <pc:docMk/>
            <pc:sldMk cId="2515726741" sldId="275"/>
            <ac:spMk id="11" creationId="{D12DDE76-C203-4047-9998-63900085B5E8}"/>
          </ac:spMkLst>
        </pc:spChg>
        <pc:picChg chg="add mod">
          <ac:chgData name="Dana Golden" userId="6484f9b66e2ed86a" providerId="LiveId" clId="{80B446F1-66D5-41D4-9B45-FBDA49F6FF0E}" dt="2023-01-12T11:33:29.129" v="2616" actId="26606"/>
          <ac:picMkLst>
            <pc:docMk/>
            <pc:sldMk cId="2515726741" sldId="275"/>
            <ac:picMk id="4" creationId="{A6E793EC-4302-9893-1753-C4F49DBA35D1}"/>
          </ac:picMkLst>
        </pc:picChg>
      </pc:sldChg>
      <pc:sldChg chg="addSp delSp modSp new mod ord setBg">
        <pc:chgData name="Dana Golden" userId="6484f9b66e2ed86a" providerId="LiveId" clId="{80B446F1-66D5-41D4-9B45-FBDA49F6FF0E}" dt="2023-01-12T11:34:17.111" v="2636"/>
        <pc:sldMkLst>
          <pc:docMk/>
          <pc:sldMk cId="1433979007" sldId="276"/>
        </pc:sldMkLst>
        <pc:spChg chg="mod">
          <ac:chgData name="Dana Golden" userId="6484f9b66e2ed86a" providerId="LiveId" clId="{80B446F1-66D5-41D4-9B45-FBDA49F6FF0E}" dt="2023-01-12T11:34:14.892" v="2634" actId="26606"/>
          <ac:spMkLst>
            <pc:docMk/>
            <pc:sldMk cId="1433979007" sldId="276"/>
            <ac:spMk id="2" creationId="{09988EB7-30F4-7031-B0B6-AD2E25A6D24E}"/>
          </ac:spMkLst>
        </pc:spChg>
        <pc:spChg chg="del">
          <ac:chgData name="Dana Golden" userId="6484f9b66e2ed86a" providerId="LiveId" clId="{80B446F1-66D5-41D4-9B45-FBDA49F6FF0E}" dt="2023-01-12T11:34:13.066" v="2633"/>
          <ac:spMkLst>
            <pc:docMk/>
            <pc:sldMk cId="1433979007" sldId="276"/>
            <ac:spMk id="3" creationId="{6807B4C8-10E9-2654-0CB0-90CF92C4EC38}"/>
          </ac:spMkLst>
        </pc:spChg>
        <pc:spChg chg="add">
          <ac:chgData name="Dana Golden" userId="6484f9b66e2ed86a" providerId="LiveId" clId="{80B446F1-66D5-41D4-9B45-FBDA49F6FF0E}" dt="2023-01-12T11:34:14.892" v="2634" actId="26606"/>
          <ac:spMkLst>
            <pc:docMk/>
            <pc:sldMk cId="1433979007" sldId="276"/>
            <ac:spMk id="3079" creationId="{D4771268-CB57-404A-9271-370EB28F6090}"/>
          </ac:spMkLst>
        </pc:spChg>
        <pc:picChg chg="add mod">
          <ac:chgData name="Dana Golden" userId="6484f9b66e2ed86a" providerId="LiveId" clId="{80B446F1-66D5-41D4-9B45-FBDA49F6FF0E}" dt="2023-01-12T11:34:14.892" v="2634" actId="26606"/>
          <ac:picMkLst>
            <pc:docMk/>
            <pc:sldMk cId="1433979007" sldId="276"/>
            <ac:picMk id="3074" creationId="{1B59F719-5BD1-DBF2-F22F-DF1FBB5B9CCB}"/>
          </ac:picMkLst>
        </pc:picChg>
      </pc:sldChg>
      <pc:sldChg chg="addSp delSp modSp new mod setBg">
        <pc:chgData name="Dana Golden" userId="6484f9b66e2ed86a" providerId="LiveId" clId="{80B446F1-66D5-41D4-9B45-FBDA49F6FF0E}" dt="2023-01-12T11:34:37.696" v="2668" actId="26606"/>
        <pc:sldMkLst>
          <pc:docMk/>
          <pc:sldMk cId="3474033058" sldId="277"/>
        </pc:sldMkLst>
        <pc:spChg chg="mod">
          <ac:chgData name="Dana Golden" userId="6484f9b66e2ed86a" providerId="LiveId" clId="{80B446F1-66D5-41D4-9B45-FBDA49F6FF0E}" dt="2023-01-12T11:34:37.696" v="2668" actId="26606"/>
          <ac:spMkLst>
            <pc:docMk/>
            <pc:sldMk cId="3474033058" sldId="277"/>
            <ac:spMk id="2" creationId="{D5FAACB1-AD07-81D4-6D95-9C86C3CEBE1C}"/>
          </ac:spMkLst>
        </pc:spChg>
        <pc:spChg chg="del">
          <ac:chgData name="Dana Golden" userId="6484f9b66e2ed86a" providerId="LiveId" clId="{80B446F1-66D5-41D4-9B45-FBDA49F6FF0E}" dt="2023-01-12T11:34:35.048" v="2667"/>
          <ac:spMkLst>
            <pc:docMk/>
            <pc:sldMk cId="3474033058" sldId="277"/>
            <ac:spMk id="3" creationId="{32F82FC9-771B-2DA0-D2F2-4283E4B634A8}"/>
          </ac:spMkLst>
        </pc:spChg>
        <pc:spChg chg="add">
          <ac:chgData name="Dana Golden" userId="6484f9b66e2ed86a" providerId="LiveId" clId="{80B446F1-66D5-41D4-9B45-FBDA49F6FF0E}" dt="2023-01-12T11:34:37.696" v="2668" actId="26606"/>
          <ac:spMkLst>
            <pc:docMk/>
            <pc:sldMk cId="3474033058" sldId="277"/>
            <ac:spMk id="4103" creationId="{D4771268-CB57-404A-9271-370EB28F6090}"/>
          </ac:spMkLst>
        </pc:spChg>
        <pc:picChg chg="add mod">
          <ac:chgData name="Dana Golden" userId="6484f9b66e2ed86a" providerId="LiveId" clId="{80B446F1-66D5-41D4-9B45-FBDA49F6FF0E}" dt="2023-01-12T11:34:37.696" v="2668" actId="26606"/>
          <ac:picMkLst>
            <pc:docMk/>
            <pc:sldMk cId="3474033058" sldId="277"/>
            <ac:picMk id="4098" creationId="{1BC6D256-6713-FCE1-687C-88526CC91A5A}"/>
          </ac:picMkLst>
        </pc:picChg>
      </pc:sldChg>
      <pc:sldChg chg="addSp delSp modSp new mod setBg">
        <pc:chgData name="Dana Golden" userId="6484f9b66e2ed86a" providerId="LiveId" clId="{80B446F1-66D5-41D4-9B45-FBDA49F6FF0E}" dt="2023-01-12T11:38:02.974" v="2786" actId="20577"/>
        <pc:sldMkLst>
          <pc:docMk/>
          <pc:sldMk cId="3540674462" sldId="278"/>
        </pc:sldMkLst>
        <pc:spChg chg="mo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2" creationId="{9C5C90FC-275B-D020-41CE-E05E5591342D}"/>
          </ac:spMkLst>
        </pc:spChg>
        <pc:spChg chg="add del mo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3" creationId="{2DA6EE22-3EFE-98B7-11D0-42E1F93F92D7}"/>
          </ac:spMkLst>
        </pc:spChg>
        <pc:spChg chg="ad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6" creationId="{BACC6370-2D7E-4714-9D71-7542949D7D5D}"/>
          </ac:spMkLst>
        </pc:spChg>
        <pc:spChg chg="ad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7" creationId="{256B2C21-A230-48C0-8DF1-C46611373C44}"/>
          </ac:spMkLst>
        </pc:spChg>
        <pc:spChg chg="add del">
          <ac:chgData name="Dana Golden" userId="6484f9b66e2ed86a" providerId="LiveId" clId="{80B446F1-66D5-41D4-9B45-FBDA49F6FF0E}" dt="2023-01-12T11:37:23.692" v="2773" actId="26606"/>
          <ac:spMkLst>
            <pc:docMk/>
            <pc:sldMk cId="3540674462" sldId="278"/>
            <ac:spMk id="9" creationId="{D9A7F3BF-8763-4074-AD77-92790AF314D1}"/>
          </ac:spMkLst>
        </pc:spChg>
        <pc:spChg chg="ad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13" creationId="{3847E18C-932D-4C95-AABA-FEC7C9499AD7}"/>
          </ac:spMkLst>
        </pc:spChg>
        <pc:spChg chg="ad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15" creationId="{3150CB11-0C61-439E-910F-5787759E72A0}"/>
          </ac:spMkLst>
        </pc:spChg>
        <pc:spChg chg="ad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17" creationId="{43F8A58B-5155-44CE-A5FF-7647B47D0A7A}"/>
          </ac:spMkLst>
        </pc:spChg>
        <pc:spChg chg="add">
          <ac:chgData name="Dana Golden" userId="6484f9b66e2ed86a" providerId="LiveId" clId="{80B446F1-66D5-41D4-9B45-FBDA49F6FF0E}" dt="2023-01-12T11:37:55.019" v="2785" actId="26606"/>
          <ac:spMkLst>
            <pc:docMk/>
            <pc:sldMk cId="3540674462" sldId="278"/>
            <ac:spMk id="19" creationId="{443F2ACA-E6D6-4028-82DD-F03C262D5DE6}"/>
          </ac:spMkLst>
        </pc:spChg>
        <pc:grpChg chg="add del">
          <ac:chgData name="Dana Golden" userId="6484f9b66e2ed86a" providerId="LiveId" clId="{80B446F1-66D5-41D4-9B45-FBDA49F6FF0E}" dt="2023-01-12T11:37:23.692" v="2773" actId="26606"/>
          <ac:grpSpMkLst>
            <pc:docMk/>
            <pc:sldMk cId="3540674462" sldId="278"/>
            <ac:grpSpMk id="11" creationId="{7A9648D6-B41B-42D0-A817-AE2607B0B5B8}"/>
          </ac:grpSpMkLst>
        </pc:grpChg>
        <pc:graphicFrameChg chg="add del mod">
          <ac:chgData name="Dana Golden" userId="6484f9b66e2ed86a" providerId="LiveId" clId="{80B446F1-66D5-41D4-9B45-FBDA49F6FF0E}" dt="2023-01-12T11:37:23.692" v="2773" actId="26606"/>
          <ac:graphicFrameMkLst>
            <pc:docMk/>
            <pc:sldMk cId="3540674462" sldId="278"/>
            <ac:graphicFrameMk id="5" creationId="{70540076-847E-7684-35CE-32440B615EA9}"/>
          </ac:graphicFrameMkLst>
        </pc:graphicFrameChg>
        <pc:graphicFrameChg chg="add mod">
          <ac:chgData name="Dana Golden" userId="6484f9b66e2ed86a" providerId="LiveId" clId="{80B446F1-66D5-41D4-9B45-FBDA49F6FF0E}" dt="2023-01-12T11:38:02.974" v="2786" actId="20577"/>
          <ac:graphicFrameMkLst>
            <pc:docMk/>
            <pc:sldMk cId="3540674462" sldId="278"/>
            <ac:graphicFrameMk id="8" creationId="{E3893137-4018-2BCD-F0CD-F72AD61E90FF}"/>
          </ac:graphicFrameMkLst>
        </pc:graphicFrameChg>
        <pc:cxnChg chg="add del">
          <ac:chgData name="Dana Golden" userId="6484f9b66e2ed86a" providerId="LiveId" clId="{80B446F1-66D5-41D4-9B45-FBDA49F6FF0E}" dt="2023-01-12T11:37:23.692" v="2773" actId="26606"/>
          <ac:cxnSpMkLst>
            <pc:docMk/>
            <pc:sldMk cId="3540674462" sldId="278"/>
            <ac:cxnSpMk id="16" creationId="{C49DA8F6-BCC1-4447-B54C-57856834B94B}"/>
          </ac:cxnSpMkLst>
        </pc:cxnChg>
      </pc:sldChg>
      <pc:sldChg chg="addSp delSp modSp new mod setBg">
        <pc:chgData name="Dana Golden" userId="6484f9b66e2ed86a" providerId="LiveId" clId="{80B446F1-66D5-41D4-9B45-FBDA49F6FF0E}" dt="2023-01-12T11:36:21.132" v="2706" actId="26606"/>
        <pc:sldMkLst>
          <pc:docMk/>
          <pc:sldMk cId="3846265807" sldId="279"/>
        </pc:sldMkLst>
        <pc:spChg chg="mod">
          <ac:chgData name="Dana Golden" userId="6484f9b66e2ed86a" providerId="LiveId" clId="{80B446F1-66D5-41D4-9B45-FBDA49F6FF0E}" dt="2023-01-12T11:36:21.132" v="2706" actId="26606"/>
          <ac:spMkLst>
            <pc:docMk/>
            <pc:sldMk cId="3846265807" sldId="279"/>
            <ac:spMk id="2" creationId="{19516100-4FE8-9166-1F29-E77761976428}"/>
          </ac:spMkLst>
        </pc:spChg>
        <pc:spChg chg="del">
          <ac:chgData name="Dana Golden" userId="6484f9b66e2ed86a" providerId="LiveId" clId="{80B446F1-66D5-41D4-9B45-FBDA49F6FF0E}" dt="2023-01-12T11:36:15.149" v="2705"/>
          <ac:spMkLst>
            <pc:docMk/>
            <pc:sldMk cId="3846265807" sldId="279"/>
            <ac:spMk id="3" creationId="{DC44EDA3-A05B-5B1B-A5D6-FE6049370A2D}"/>
          </ac:spMkLst>
        </pc:spChg>
        <pc:spChg chg="add">
          <ac:chgData name="Dana Golden" userId="6484f9b66e2ed86a" providerId="LiveId" clId="{80B446F1-66D5-41D4-9B45-FBDA49F6FF0E}" dt="2023-01-12T11:36:21.132" v="2706" actId="26606"/>
          <ac:spMkLst>
            <pc:docMk/>
            <pc:sldMk cId="3846265807" sldId="279"/>
            <ac:spMk id="5127" creationId="{A8384FB5-9ADC-4DDC-881B-597D56F5B15D}"/>
          </ac:spMkLst>
        </pc:spChg>
        <pc:spChg chg="add">
          <ac:chgData name="Dana Golden" userId="6484f9b66e2ed86a" providerId="LiveId" clId="{80B446F1-66D5-41D4-9B45-FBDA49F6FF0E}" dt="2023-01-12T11:36:21.132" v="2706" actId="26606"/>
          <ac:spMkLst>
            <pc:docMk/>
            <pc:sldMk cId="3846265807" sldId="279"/>
            <ac:spMk id="5129" creationId="{91E5A9A7-95C6-4F4F-B00E-C82E07FE62EF}"/>
          </ac:spMkLst>
        </pc:spChg>
        <pc:spChg chg="add">
          <ac:chgData name="Dana Golden" userId="6484f9b66e2ed86a" providerId="LiveId" clId="{80B446F1-66D5-41D4-9B45-FBDA49F6FF0E}" dt="2023-01-12T11:36:21.132" v="2706" actId="26606"/>
          <ac:spMkLst>
            <pc:docMk/>
            <pc:sldMk cId="3846265807" sldId="279"/>
            <ac:spMk id="5131" creationId="{D07DD2DE-F619-49DD-B5E7-03A290FF4ED1}"/>
          </ac:spMkLst>
        </pc:spChg>
        <pc:spChg chg="add">
          <ac:chgData name="Dana Golden" userId="6484f9b66e2ed86a" providerId="LiveId" clId="{80B446F1-66D5-41D4-9B45-FBDA49F6FF0E}" dt="2023-01-12T11:36:21.132" v="2706" actId="26606"/>
          <ac:spMkLst>
            <pc:docMk/>
            <pc:sldMk cId="3846265807" sldId="279"/>
            <ac:spMk id="5133" creationId="{85149191-5F60-4A28-AAFF-039F96B0F3EC}"/>
          </ac:spMkLst>
        </pc:spChg>
        <pc:spChg chg="add">
          <ac:chgData name="Dana Golden" userId="6484f9b66e2ed86a" providerId="LiveId" clId="{80B446F1-66D5-41D4-9B45-FBDA49F6FF0E}" dt="2023-01-12T11:36:21.132" v="2706" actId="26606"/>
          <ac:spMkLst>
            <pc:docMk/>
            <pc:sldMk cId="3846265807" sldId="279"/>
            <ac:spMk id="5135" creationId="{F8260ED5-17F7-4158-B241-D51DD4CF1B7E}"/>
          </ac:spMkLst>
        </pc:spChg>
        <pc:picChg chg="add mod">
          <ac:chgData name="Dana Golden" userId="6484f9b66e2ed86a" providerId="LiveId" clId="{80B446F1-66D5-41D4-9B45-FBDA49F6FF0E}" dt="2023-01-12T11:36:21.132" v="2706" actId="26606"/>
          <ac:picMkLst>
            <pc:docMk/>
            <pc:sldMk cId="3846265807" sldId="279"/>
            <ac:picMk id="5122" creationId="{5243147C-A0E3-FCA0-D533-62EE91EFA0A9}"/>
          </ac:picMkLst>
        </pc:picChg>
      </pc:sldChg>
      <pc:sldChg chg="addSp delSp modSp new mod setBg">
        <pc:chgData name="Dana Golden" userId="6484f9b66e2ed86a" providerId="LiveId" clId="{80B446F1-66D5-41D4-9B45-FBDA49F6FF0E}" dt="2023-01-12T11:37:32.067" v="2775" actId="26606"/>
        <pc:sldMkLst>
          <pc:docMk/>
          <pc:sldMk cId="394984410" sldId="280"/>
        </pc:sldMkLst>
        <pc:spChg chg="mod">
          <ac:chgData name="Dana Golden" userId="6484f9b66e2ed86a" providerId="LiveId" clId="{80B446F1-66D5-41D4-9B45-FBDA49F6FF0E}" dt="2023-01-12T11:37:32.067" v="2775" actId="26606"/>
          <ac:spMkLst>
            <pc:docMk/>
            <pc:sldMk cId="394984410" sldId="280"/>
            <ac:spMk id="2" creationId="{A8BA9CF5-E78E-532F-DECB-AC243FF3A5B2}"/>
          </ac:spMkLst>
        </pc:spChg>
        <pc:spChg chg="del">
          <ac:chgData name="Dana Golden" userId="6484f9b66e2ed86a" providerId="LiveId" clId="{80B446F1-66D5-41D4-9B45-FBDA49F6FF0E}" dt="2023-01-12T11:36:57.340" v="2769"/>
          <ac:spMkLst>
            <pc:docMk/>
            <pc:sldMk cId="394984410" sldId="280"/>
            <ac:spMk id="3" creationId="{050FE01C-4346-9C91-3B3E-BD0F26E30237}"/>
          </ac:spMkLst>
        </pc:spChg>
        <pc:spChg chg="add del">
          <ac:chgData name="Dana Golden" userId="6484f9b66e2ed86a" providerId="LiveId" clId="{80B446F1-66D5-41D4-9B45-FBDA49F6FF0E}" dt="2023-01-12T11:37:32.067" v="2775" actId="26606"/>
          <ac:spMkLst>
            <pc:docMk/>
            <pc:sldMk cId="394984410" sldId="280"/>
            <ac:spMk id="6151" creationId="{A8384FB5-9ADC-4DDC-881B-597D56F5B15D}"/>
          </ac:spMkLst>
        </pc:spChg>
        <pc:spChg chg="add del">
          <ac:chgData name="Dana Golden" userId="6484f9b66e2ed86a" providerId="LiveId" clId="{80B446F1-66D5-41D4-9B45-FBDA49F6FF0E}" dt="2023-01-12T11:37:32.067" v="2775" actId="26606"/>
          <ac:spMkLst>
            <pc:docMk/>
            <pc:sldMk cId="394984410" sldId="280"/>
            <ac:spMk id="6153" creationId="{91E5A9A7-95C6-4F4F-B00E-C82E07FE62EF}"/>
          </ac:spMkLst>
        </pc:spChg>
        <pc:spChg chg="add del">
          <ac:chgData name="Dana Golden" userId="6484f9b66e2ed86a" providerId="LiveId" clId="{80B446F1-66D5-41D4-9B45-FBDA49F6FF0E}" dt="2023-01-12T11:37:32.067" v="2775" actId="26606"/>
          <ac:spMkLst>
            <pc:docMk/>
            <pc:sldMk cId="394984410" sldId="280"/>
            <ac:spMk id="6155" creationId="{D07DD2DE-F619-49DD-B5E7-03A290FF4ED1}"/>
          </ac:spMkLst>
        </pc:spChg>
        <pc:spChg chg="add del">
          <ac:chgData name="Dana Golden" userId="6484f9b66e2ed86a" providerId="LiveId" clId="{80B446F1-66D5-41D4-9B45-FBDA49F6FF0E}" dt="2023-01-12T11:37:32.067" v="2775" actId="26606"/>
          <ac:spMkLst>
            <pc:docMk/>
            <pc:sldMk cId="394984410" sldId="280"/>
            <ac:spMk id="6157" creationId="{85149191-5F60-4A28-AAFF-039F96B0F3EC}"/>
          </ac:spMkLst>
        </pc:spChg>
        <pc:spChg chg="add del">
          <ac:chgData name="Dana Golden" userId="6484f9b66e2ed86a" providerId="LiveId" clId="{80B446F1-66D5-41D4-9B45-FBDA49F6FF0E}" dt="2023-01-12T11:37:32.067" v="2775" actId="26606"/>
          <ac:spMkLst>
            <pc:docMk/>
            <pc:sldMk cId="394984410" sldId="280"/>
            <ac:spMk id="6159" creationId="{F8260ED5-17F7-4158-B241-D51DD4CF1B7E}"/>
          </ac:spMkLst>
        </pc:spChg>
        <pc:picChg chg="add mod">
          <ac:chgData name="Dana Golden" userId="6484f9b66e2ed86a" providerId="LiveId" clId="{80B446F1-66D5-41D4-9B45-FBDA49F6FF0E}" dt="2023-01-12T11:37:32.067" v="2775" actId="26606"/>
          <ac:picMkLst>
            <pc:docMk/>
            <pc:sldMk cId="394984410" sldId="280"/>
            <ac:picMk id="6146" creationId="{477C6C95-E95C-85A4-77DA-DC2F8F492C99}"/>
          </ac:picMkLst>
        </pc:picChg>
      </pc:sldChg>
      <pc:sldChg chg="addSp delSp modSp new mod setBg">
        <pc:chgData name="Dana Golden" userId="6484f9b66e2ed86a" providerId="LiveId" clId="{80B446F1-66D5-41D4-9B45-FBDA49F6FF0E}" dt="2023-01-12T11:39:08.484" v="2878" actId="26606"/>
        <pc:sldMkLst>
          <pc:docMk/>
          <pc:sldMk cId="1127235051" sldId="281"/>
        </pc:sldMkLst>
        <pc:spChg chg="mod ord">
          <ac:chgData name="Dana Golden" userId="6484f9b66e2ed86a" providerId="LiveId" clId="{80B446F1-66D5-41D4-9B45-FBDA49F6FF0E}" dt="2023-01-12T11:39:08.484" v="2878" actId="26606"/>
          <ac:spMkLst>
            <pc:docMk/>
            <pc:sldMk cId="1127235051" sldId="281"/>
            <ac:spMk id="2" creationId="{0DC7F7AB-9184-AB9D-F788-2DD545E4EDCD}"/>
          </ac:spMkLst>
        </pc:spChg>
        <pc:spChg chg="del">
          <ac:chgData name="Dana Golden" userId="6484f9b66e2ed86a" providerId="LiveId" clId="{80B446F1-66D5-41D4-9B45-FBDA49F6FF0E}" dt="2023-01-12T11:38:51.855" v="2872"/>
          <ac:spMkLst>
            <pc:docMk/>
            <pc:sldMk cId="1127235051" sldId="281"/>
            <ac:spMk id="3" creationId="{C0C91151-9ACA-5D73-94B3-E9D3815E0EED}"/>
          </ac:spMkLst>
        </pc:spChg>
        <pc:spChg chg="add del">
          <ac:chgData name="Dana Golden" userId="6484f9b66e2ed86a" providerId="LiveId" clId="{80B446F1-66D5-41D4-9B45-FBDA49F6FF0E}" dt="2023-01-12T11:39:08.484" v="2878" actId="26606"/>
          <ac:spMkLst>
            <pc:docMk/>
            <pc:sldMk cId="1127235051" sldId="281"/>
            <ac:spMk id="7175" creationId="{1825AC39-5F85-4CAA-8A81-A1287086B2B6}"/>
          </ac:spMkLst>
        </pc:spChg>
        <pc:spChg chg="add del">
          <ac:chgData name="Dana Golden" userId="6484f9b66e2ed86a" providerId="LiveId" clId="{80B446F1-66D5-41D4-9B45-FBDA49F6FF0E}" dt="2023-01-12T11:39:08.484" v="2878" actId="26606"/>
          <ac:spMkLst>
            <pc:docMk/>
            <pc:sldMk cId="1127235051" sldId="281"/>
            <ac:spMk id="7177" creationId="{95DA4D23-37FC-4B90-8188-F0377C5FF44B}"/>
          </ac:spMkLst>
        </pc:spChg>
        <pc:spChg chg="add del">
          <ac:chgData name="Dana Golden" userId="6484f9b66e2ed86a" providerId="LiveId" clId="{80B446F1-66D5-41D4-9B45-FBDA49F6FF0E}" dt="2023-01-12T11:39:08.484" v="2878" actId="26606"/>
          <ac:spMkLst>
            <pc:docMk/>
            <pc:sldMk cId="1127235051" sldId="281"/>
            <ac:spMk id="7179" creationId="{A7A4B465-FBCC-4CD4-89A1-82992A7B47FF}"/>
          </ac:spMkLst>
        </pc:spChg>
        <pc:spChg chg="add del">
          <ac:chgData name="Dana Golden" userId="6484f9b66e2ed86a" providerId="LiveId" clId="{80B446F1-66D5-41D4-9B45-FBDA49F6FF0E}" dt="2023-01-12T11:39:08.484" v="2878" actId="26606"/>
          <ac:spMkLst>
            <pc:docMk/>
            <pc:sldMk cId="1127235051" sldId="281"/>
            <ac:spMk id="7181" creationId="{909E572F-9CDC-4214-9D42-FF0017649590}"/>
          </ac:spMkLst>
        </pc:spChg>
        <pc:spChg chg="add del">
          <ac:chgData name="Dana Golden" userId="6484f9b66e2ed86a" providerId="LiveId" clId="{80B446F1-66D5-41D4-9B45-FBDA49F6FF0E}" dt="2023-01-12T11:39:06.494" v="2875" actId="26606"/>
          <ac:spMkLst>
            <pc:docMk/>
            <pc:sldMk cId="1127235051" sldId="281"/>
            <ac:spMk id="7186" creationId="{9203DE33-2CD4-4CA8-9AF3-37C3B65133B0}"/>
          </ac:spMkLst>
        </pc:spChg>
        <pc:spChg chg="add del">
          <ac:chgData name="Dana Golden" userId="6484f9b66e2ed86a" providerId="LiveId" clId="{80B446F1-66D5-41D4-9B45-FBDA49F6FF0E}" dt="2023-01-12T11:39:06.494" v="2875" actId="26606"/>
          <ac:spMkLst>
            <pc:docMk/>
            <pc:sldMk cId="1127235051" sldId="281"/>
            <ac:spMk id="7188" creationId="{0AF57B88-1D4C-41FA-A761-EC1DD10C35CB}"/>
          </ac:spMkLst>
        </pc:spChg>
        <pc:spChg chg="add del">
          <ac:chgData name="Dana Golden" userId="6484f9b66e2ed86a" providerId="LiveId" clId="{80B446F1-66D5-41D4-9B45-FBDA49F6FF0E}" dt="2023-01-12T11:39:06.494" v="2875" actId="26606"/>
          <ac:spMkLst>
            <pc:docMk/>
            <pc:sldMk cId="1127235051" sldId="281"/>
            <ac:spMk id="7190" creationId="{D2548F45-5164-4ABB-8212-7F293FDED8D4}"/>
          </ac:spMkLst>
        </pc:spChg>
        <pc:spChg chg="add del">
          <ac:chgData name="Dana Golden" userId="6484f9b66e2ed86a" providerId="LiveId" clId="{80B446F1-66D5-41D4-9B45-FBDA49F6FF0E}" dt="2023-01-12T11:39:06.494" v="2875" actId="26606"/>
          <ac:spMkLst>
            <pc:docMk/>
            <pc:sldMk cId="1127235051" sldId="281"/>
            <ac:spMk id="7192" creationId="{5E81CCFB-7BEF-4186-86FB-D09450B4D02D}"/>
          </ac:spMkLst>
        </pc:spChg>
        <pc:spChg chg="add del">
          <ac:chgData name="Dana Golden" userId="6484f9b66e2ed86a" providerId="LiveId" clId="{80B446F1-66D5-41D4-9B45-FBDA49F6FF0E}" dt="2023-01-12T11:39:08.468" v="2877" actId="26606"/>
          <ac:spMkLst>
            <pc:docMk/>
            <pc:sldMk cId="1127235051" sldId="281"/>
            <ac:spMk id="7194" creationId="{1825AC39-5F85-4CAA-8A81-A1287086B2B6}"/>
          </ac:spMkLst>
        </pc:spChg>
        <pc:spChg chg="add del">
          <ac:chgData name="Dana Golden" userId="6484f9b66e2ed86a" providerId="LiveId" clId="{80B446F1-66D5-41D4-9B45-FBDA49F6FF0E}" dt="2023-01-12T11:39:08.468" v="2877" actId="26606"/>
          <ac:spMkLst>
            <pc:docMk/>
            <pc:sldMk cId="1127235051" sldId="281"/>
            <ac:spMk id="7195" creationId="{95DA4D23-37FC-4B90-8188-F0377C5FF44B}"/>
          </ac:spMkLst>
        </pc:spChg>
        <pc:spChg chg="add del">
          <ac:chgData name="Dana Golden" userId="6484f9b66e2ed86a" providerId="LiveId" clId="{80B446F1-66D5-41D4-9B45-FBDA49F6FF0E}" dt="2023-01-12T11:39:08.468" v="2877" actId="26606"/>
          <ac:spMkLst>
            <pc:docMk/>
            <pc:sldMk cId="1127235051" sldId="281"/>
            <ac:spMk id="7196" creationId="{A7A4B465-FBCC-4CD4-89A1-82992A7B47FF}"/>
          </ac:spMkLst>
        </pc:spChg>
        <pc:spChg chg="add del">
          <ac:chgData name="Dana Golden" userId="6484f9b66e2ed86a" providerId="LiveId" clId="{80B446F1-66D5-41D4-9B45-FBDA49F6FF0E}" dt="2023-01-12T11:39:08.468" v="2877" actId="26606"/>
          <ac:spMkLst>
            <pc:docMk/>
            <pc:sldMk cId="1127235051" sldId="281"/>
            <ac:spMk id="7197" creationId="{909E572F-9CDC-4214-9D42-FF0017649590}"/>
          </ac:spMkLst>
        </pc:spChg>
        <pc:spChg chg="add">
          <ac:chgData name="Dana Golden" userId="6484f9b66e2ed86a" providerId="LiveId" clId="{80B446F1-66D5-41D4-9B45-FBDA49F6FF0E}" dt="2023-01-12T11:39:08.484" v="2878" actId="26606"/>
          <ac:spMkLst>
            <pc:docMk/>
            <pc:sldMk cId="1127235051" sldId="281"/>
            <ac:spMk id="7199" creationId="{D12DDE76-C203-4047-9998-63900085B5E8}"/>
          </ac:spMkLst>
        </pc:spChg>
        <pc:picChg chg="add mod">
          <ac:chgData name="Dana Golden" userId="6484f9b66e2ed86a" providerId="LiveId" clId="{80B446F1-66D5-41D4-9B45-FBDA49F6FF0E}" dt="2023-01-12T11:39:08.484" v="2878" actId="26606"/>
          <ac:picMkLst>
            <pc:docMk/>
            <pc:sldMk cId="1127235051" sldId="281"/>
            <ac:picMk id="7170" creationId="{23E72DCA-FEFF-A99E-501D-76D41098A290}"/>
          </ac:picMkLst>
        </pc:picChg>
      </pc:sldChg>
      <pc:sldChg chg="addSp delSp modSp new mod setBg">
        <pc:chgData name="Dana Golden" userId="6484f9b66e2ed86a" providerId="LiveId" clId="{80B446F1-66D5-41D4-9B45-FBDA49F6FF0E}" dt="2023-01-12T11:39:59.333" v="2915" actId="26606"/>
        <pc:sldMkLst>
          <pc:docMk/>
          <pc:sldMk cId="225603286" sldId="282"/>
        </pc:sldMkLst>
        <pc:spChg chg="mod">
          <ac:chgData name="Dana Golden" userId="6484f9b66e2ed86a" providerId="LiveId" clId="{80B446F1-66D5-41D4-9B45-FBDA49F6FF0E}" dt="2023-01-12T11:39:59.333" v="2915" actId="26606"/>
          <ac:spMkLst>
            <pc:docMk/>
            <pc:sldMk cId="225603286" sldId="282"/>
            <ac:spMk id="2" creationId="{C4C4941B-01FB-AA05-350C-4FCF7F9BDE9A}"/>
          </ac:spMkLst>
        </pc:spChg>
        <pc:spChg chg="del">
          <ac:chgData name="Dana Golden" userId="6484f9b66e2ed86a" providerId="LiveId" clId="{80B446F1-66D5-41D4-9B45-FBDA49F6FF0E}" dt="2023-01-12T11:39:56.752" v="2914"/>
          <ac:spMkLst>
            <pc:docMk/>
            <pc:sldMk cId="225603286" sldId="282"/>
            <ac:spMk id="3" creationId="{83863EF9-66C6-DC0D-FBEB-B161F5F79F16}"/>
          </ac:spMkLst>
        </pc:spChg>
        <pc:spChg chg="add">
          <ac:chgData name="Dana Golden" userId="6484f9b66e2ed86a" providerId="LiveId" clId="{80B446F1-66D5-41D4-9B45-FBDA49F6FF0E}" dt="2023-01-12T11:39:59.333" v="2915" actId="26606"/>
          <ac:spMkLst>
            <pc:docMk/>
            <pc:sldMk cId="225603286" sldId="282"/>
            <ac:spMk id="8199" creationId="{6753252F-4873-4F63-801D-CC719279A7D5}"/>
          </ac:spMkLst>
        </pc:spChg>
        <pc:spChg chg="add">
          <ac:chgData name="Dana Golden" userId="6484f9b66e2ed86a" providerId="LiveId" clId="{80B446F1-66D5-41D4-9B45-FBDA49F6FF0E}" dt="2023-01-12T11:39:59.333" v="2915" actId="26606"/>
          <ac:spMkLst>
            <pc:docMk/>
            <pc:sldMk cId="225603286" sldId="282"/>
            <ac:spMk id="8201" creationId="{047C8CCB-F95D-4249-92DD-651249D3535A}"/>
          </ac:spMkLst>
        </pc:spChg>
        <pc:picChg chg="add mod">
          <ac:chgData name="Dana Golden" userId="6484f9b66e2ed86a" providerId="LiveId" clId="{80B446F1-66D5-41D4-9B45-FBDA49F6FF0E}" dt="2023-01-12T11:39:59.333" v="2915" actId="26606"/>
          <ac:picMkLst>
            <pc:docMk/>
            <pc:sldMk cId="225603286" sldId="282"/>
            <ac:picMk id="8194" creationId="{4AC6C031-6558-FF3E-7196-0380E1E779E8}"/>
          </ac:picMkLst>
        </pc:picChg>
      </pc:sldChg>
      <pc:sldChg chg="addSp delSp modSp new mod setBg">
        <pc:chgData name="Dana Golden" userId="6484f9b66e2ed86a" providerId="LiveId" clId="{80B446F1-66D5-41D4-9B45-FBDA49F6FF0E}" dt="2023-01-12T11:40:47.187" v="2980" actId="26606"/>
        <pc:sldMkLst>
          <pc:docMk/>
          <pc:sldMk cId="3657689288" sldId="283"/>
        </pc:sldMkLst>
        <pc:spChg chg="mod">
          <ac:chgData name="Dana Golden" userId="6484f9b66e2ed86a" providerId="LiveId" clId="{80B446F1-66D5-41D4-9B45-FBDA49F6FF0E}" dt="2023-01-12T11:40:47.187" v="2980" actId="26606"/>
          <ac:spMkLst>
            <pc:docMk/>
            <pc:sldMk cId="3657689288" sldId="283"/>
            <ac:spMk id="2" creationId="{3AFC4761-88AB-D4A5-A0EE-AF963A72279B}"/>
          </ac:spMkLst>
        </pc:spChg>
        <pc:spChg chg="del">
          <ac:chgData name="Dana Golden" userId="6484f9b66e2ed86a" providerId="LiveId" clId="{80B446F1-66D5-41D4-9B45-FBDA49F6FF0E}" dt="2023-01-12T11:40:44.484" v="2979"/>
          <ac:spMkLst>
            <pc:docMk/>
            <pc:sldMk cId="3657689288" sldId="283"/>
            <ac:spMk id="3" creationId="{4F27552D-2861-630C-8C1F-A3505C199F14}"/>
          </ac:spMkLst>
        </pc:spChg>
        <pc:spChg chg="add">
          <ac:chgData name="Dana Golden" userId="6484f9b66e2ed86a" providerId="LiveId" clId="{80B446F1-66D5-41D4-9B45-FBDA49F6FF0E}" dt="2023-01-12T11:40:47.187" v="2980" actId="26606"/>
          <ac:spMkLst>
            <pc:docMk/>
            <pc:sldMk cId="3657689288" sldId="283"/>
            <ac:spMk id="9223" creationId="{6753252F-4873-4F63-801D-CC719279A7D5}"/>
          </ac:spMkLst>
        </pc:spChg>
        <pc:spChg chg="add">
          <ac:chgData name="Dana Golden" userId="6484f9b66e2ed86a" providerId="LiveId" clId="{80B446F1-66D5-41D4-9B45-FBDA49F6FF0E}" dt="2023-01-12T11:40:47.187" v="2980" actId="26606"/>
          <ac:spMkLst>
            <pc:docMk/>
            <pc:sldMk cId="3657689288" sldId="283"/>
            <ac:spMk id="9225" creationId="{047C8CCB-F95D-4249-92DD-651249D3535A}"/>
          </ac:spMkLst>
        </pc:spChg>
        <pc:picChg chg="add mod">
          <ac:chgData name="Dana Golden" userId="6484f9b66e2ed86a" providerId="LiveId" clId="{80B446F1-66D5-41D4-9B45-FBDA49F6FF0E}" dt="2023-01-12T11:40:47.187" v="2980" actId="26606"/>
          <ac:picMkLst>
            <pc:docMk/>
            <pc:sldMk cId="3657689288" sldId="283"/>
            <ac:picMk id="9218" creationId="{D2C7E7DD-D6DD-5515-AB6A-B0B8E19D3750}"/>
          </ac:picMkLst>
        </pc:picChg>
      </pc:sldChg>
      <pc:sldChg chg="addSp delSp modSp new mod setBg">
        <pc:chgData name="Dana Golden" userId="6484f9b66e2ed86a" providerId="LiveId" clId="{80B446F1-66D5-41D4-9B45-FBDA49F6FF0E}" dt="2023-01-12T11:42:24.709" v="3068" actId="26606"/>
        <pc:sldMkLst>
          <pc:docMk/>
          <pc:sldMk cId="2019821298" sldId="284"/>
        </pc:sldMkLst>
        <pc:spChg chg="mod">
          <ac:chgData name="Dana Golden" userId="6484f9b66e2ed86a" providerId="LiveId" clId="{80B446F1-66D5-41D4-9B45-FBDA49F6FF0E}" dt="2023-01-12T11:42:24.709" v="3068" actId="26606"/>
          <ac:spMkLst>
            <pc:docMk/>
            <pc:sldMk cId="2019821298" sldId="284"/>
            <ac:spMk id="2" creationId="{336CDED6-54C9-C5E7-3623-45132F5E274A}"/>
          </ac:spMkLst>
        </pc:spChg>
        <pc:spChg chg="del">
          <ac:chgData name="Dana Golden" userId="6484f9b66e2ed86a" providerId="LiveId" clId="{80B446F1-66D5-41D4-9B45-FBDA49F6FF0E}" dt="2023-01-12T11:42:19.570" v="3063"/>
          <ac:spMkLst>
            <pc:docMk/>
            <pc:sldMk cId="2019821298" sldId="284"/>
            <ac:spMk id="3" creationId="{F21CAB18-8969-D76D-1833-4ABF14A3A313}"/>
          </ac:spMkLst>
        </pc:spChg>
        <pc:spChg chg="add del">
          <ac:chgData name="Dana Golden" userId="6484f9b66e2ed86a" providerId="LiveId" clId="{80B446F1-66D5-41D4-9B45-FBDA49F6FF0E}" dt="2023-01-12T11:42:23.506" v="3065" actId="26606"/>
          <ac:spMkLst>
            <pc:docMk/>
            <pc:sldMk cId="2019821298" sldId="284"/>
            <ac:spMk id="10247" creationId="{6753252F-4873-4F63-801D-CC719279A7D5}"/>
          </ac:spMkLst>
        </pc:spChg>
        <pc:spChg chg="add del">
          <ac:chgData name="Dana Golden" userId="6484f9b66e2ed86a" providerId="LiveId" clId="{80B446F1-66D5-41D4-9B45-FBDA49F6FF0E}" dt="2023-01-12T11:42:23.506" v="3065" actId="26606"/>
          <ac:spMkLst>
            <pc:docMk/>
            <pc:sldMk cId="2019821298" sldId="284"/>
            <ac:spMk id="10249" creationId="{047C8CCB-F95D-4249-92DD-651249D3535A}"/>
          </ac:spMkLst>
        </pc:spChg>
        <pc:spChg chg="add del">
          <ac:chgData name="Dana Golden" userId="6484f9b66e2ed86a" providerId="LiveId" clId="{80B446F1-66D5-41D4-9B45-FBDA49F6FF0E}" dt="2023-01-12T11:42:24.689" v="3067" actId="26606"/>
          <ac:spMkLst>
            <pc:docMk/>
            <pc:sldMk cId="2019821298" sldId="284"/>
            <ac:spMk id="10252" creationId="{A93898FF-D987-4B0E-BFB4-85F5EB356D4D}"/>
          </ac:spMkLst>
        </pc:spChg>
        <pc:spChg chg="add del">
          <ac:chgData name="Dana Golden" userId="6484f9b66e2ed86a" providerId="LiveId" clId="{80B446F1-66D5-41D4-9B45-FBDA49F6FF0E}" dt="2023-01-12T11:42:24.689" v="3067" actId="26606"/>
          <ac:spMkLst>
            <pc:docMk/>
            <pc:sldMk cId="2019821298" sldId="284"/>
            <ac:spMk id="10253" creationId="{A737E5B8-8F31-4942-B159-B213C4D6D830}"/>
          </ac:spMkLst>
        </pc:spChg>
        <pc:spChg chg="add del">
          <ac:chgData name="Dana Golden" userId="6484f9b66e2ed86a" providerId="LiveId" clId="{80B446F1-66D5-41D4-9B45-FBDA49F6FF0E}" dt="2023-01-12T11:42:24.689" v="3067" actId="26606"/>
          <ac:spMkLst>
            <pc:docMk/>
            <pc:sldMk cId="2019821298" sldId="284"/>
            <ac:spMk id="10254" creationId="{08E700A8-AE52-4017-8C7E-C20956F74D25}"/>
          </ac:spMkLst>
        </pc:spChg>
        <pc:spChg chg="add del">
          <ac:chgData name="Dana Golden" userId="6484f9b66e2ed86a" providerId="LiveId" clId="{80B446F1-66D5-41D4-9B45-FBDA49F6FF0E}" dt="2023-01-12T11:42:24.689" v="3067" actId="26606"/>
          <ac:spMkLst>
            <pc:docMk/>
            <pc:sldMk cId="2019821298" sldId="284"/>
            <ac:spMk id="10255" creationId="{42A4FC2C-047E-45A5-965D-8E1E3BF09BC6}"/>
          </ac:spMkLst>
        </pc:spChg>
        <pc:spChg chg="add del">
          <ac:chgData name="Dana Golden" userId="6484f9b66e2ed86a" providerId="LiveId" clId="{80B446F1-66D5-41D4-9B45-FBDA49F6FF0E}" dt="2023-01-12T11:42:24.689" v="3067" actId="26606"/>
          <ac:spMkLst>
            <pc:docMk/>
            <pc:sldMk cId="2019821298" sldId="284"/>
            <ac:spMk id="10257" creationId="{78F530DA-C7D1-4968-8F8A-8700C2BB2A49}"/>
          </ac:spMkLst>
        </pc:spChg>
        <pc:spChg chg="add">
          <ac:chgData name="Dana Golden" userId="6484f9b66e2ed86a" providerId="LiveId" clId="{80B446F1-66D5-41D4-9B45-FBDA49F6FF0E}" dt="2023-01-12T11:42:24.709" v="3068" actId="26606"/>
          <ac:spMkLst>
            <pc:docMk/>
            <pc:sldMk cId="2019821298" sldId="284"/>
            <ac:spMk id="10259" creationId="{6753252F-4873-4F63-801D-CC719279A7D5}"/>
          </ac:spMkLst>
        </pc:spChg>
        <pc:spChg chg="add">
          <ac:chgData name="Dana Golden" userId="6484f9b66e2ed86a" providerId="LiveId" clId="{80B446F1-66D5-41D4-9B45-FBDA49F6FF0E}" dt="2023-01-12T11:42:24.709" v="3068" actId="26606"/>
          <ac:spMkLst>
            <pc:docMk/>
            <pc:sldMk cId="2019821298" sldId="284"/>
            <ac:spMk id="10260" creationId="{047C8CCB-F95D-4249-92DD-651249D3535A}"/>
          </ac:spMkLst>
        </pc:spChg>
        <pc:picChg chg="add mod">
          <ac:chgData name="Dana Golden" userId="6484f9b66e2ed86a" providerId="LiveId" clId="{80B446F1-66D5-41D4-9B45-FBDA49F6FF0E}" dt="2023-01-12T11:42:24.709" v="3068" actId="26606"/>
          <ac:picMkLst>
            <pc:docMk/>
            <pc:sldMk cId="2019821298" sldId="284"/>
            <ac:picMk id="10242" creationId="{3645087E-F95A-D227-4A1A-3430F691BD5D}"/>
          </ac:picMkLst>
        </pc:picChg>
        <pc:picChg chg="add del">
          <ac:chgData name="Dana Golden" userId="6484f9b66e2ed86a" providerId="LiveId" clId="{80B446F1-66D5-41D4-9B45-FBDA49F6FF0E}" dt="2023-01-12T11:42:24.689" v="3067" actId="26606"/>
          <ac:picMkLst>
            <pc:docMk/>
            <pc:sldMk cId="2019821298" sldId="284"/>
            <ac:picMk id="10251" creationId="{5516C1EB-8D62-4BF0-92B5-02E6AE43B1F3}"/>
          </ac:picMkLst>
        </pc:picChg>
      </pc:sldChg>
      <pc:sldChg chg="addSp delSp modSp new mod setBg">
        <pc:chgData name="Dana Golden" userId="6484f9b66e2ed86a" providerId="LiveId" clId="{80B446F1-66D5-41D4-9B45-FBDA49F6FF0E}" dt="2023-01-12T11:42:53.653" v="3070" actId="26606"/>
        <pc:sldMkLst>
          <pc:docMk/>
          <pc:sldMk cId="1373129576" sldId="285"/>
        </pc:sldMkLst>
        <pc:spChg chg="mod">
          <ac:chgData name="Dana Golden" userId="6484f9b66e2ed86a" providerId="LiveId" clId="{80B446F1-66D5-41D4-9B45-FBDA49F6FF0E}" dt="2023-01-12T11:42:53.653" v="3070" actId="26606"/>
          <ac:spMkLst>
            <pc:docMk/>
            <pc:sldMk cId="1373129576" sldId="285"/>
            <ac:spMk id="2" creationId="{74FD41FA-2D5A-FA00-BC38-26CA765AC6F5}"/>
          </ac:spMkLst>
        </pc:spChg>
        <pc:spChg chg="del">
          <ac:chgData name="Dana Golden" userId="6484f9b66e2ed86a" providerId="LiveId" clId="{80B446F1-66D5-41D4-9B45-FBDA49F6FF0E}" dt="2023-01-12T11:42:52" v="3069"/>
          <ac:spMkLst>
            <pc:docMk/>
            <pc:sldMk cId="1373129576" sldId="285"/>
            <ac:spMk id="3" creationId="{60348213-228B-B2CE-0CBB-F3A1053C228D}"/>
          </ac:spMkLst>
        </pc:spChg>
        <pc:spChg chg="add">
          <ac:chgData name="Dana Golden" userId="6484f9b66e2ed86a" providerId="LiveId" clId="{80B446F1-66D5-41D4-9B45-FBDA49F6FF0E}" dt="2023-01-12T11:42:53.653" v="3070" actId="26606"/>
          <ac:spMkLst>
            <pc:docMk/>
            <pc:sldMk cId="1373129576" sldId="285"/>
            <ac:spMk id="11271" creationId="{6753252F-4873-4F63-801D-CC719279A7D5}"/>
          </ac:spMkLst>
        </pc:spChg>
        <pc:spChg chg="add">
          <ac:chgData name="Dana Golden" userId="6484f9b66e2ed86a" providerId="LiveId" clId="{80B446F1-66D5-41D4-9B45-FBDA49F6FF0E}" dt="2023-01-12T11:42:53.653" v="3070" actId="26606"/>
          <ac:spMkLst>
            <pc:docMk/>
            <pc:sldMk cId="1373129576" sldId="285"/>
            <ac:spMk id="11273" creationId="{047C8CCB-F95D-4249-92DD-651249D3535A}"/>
          </ac:spMkLst>
        </pc:spChg>
        <pc:picChg chg="add mod">
          <ac:chgData name="Dana Golden" userId="6484f9b66e2ed86a" providerId="LiveId" clId="{80B446F1-66D5-41D4-9B45-FBDA49F6FF0E}" dt="2023-01-12T11:42:53.653" v="3070" actId="26606"/>
          <ac:picMkLst>
            <pc:docMk/>
            <pc:sldMk cId="1373129576" sldId="285"/>
            <ac:picMk id="11266" creationId="{A8B0600A-429D-5BE6-670E-B2CFBA0CC917}"/>
          </ac:picMkLst>
        </pc:picChg>
      </pc:sldChg>
      <pc:sldChg chg="addSp delSp modSp new mod setBg">
        <pc:chgData name="Dana Golden" userId="6484f9b66e2ed86a" providerId="LiveId" clId="{80B446F1-66D5-41D4-9B45-FBDA49F6FF0E}" dt="2023-01-12T11:45:11.070" v="3208" actId="26606"/>
        <pc:sldMkLst>
          <pc:docMk/>
          <pc:sldMk cId="3013731383" sldId="286"/>
        </pc:sldMkLst>
        <pc:spChg chg="mod">
          <ac:chgData name="Dana Golden" userId="6484f9b66e2ed86a" providerId="LiveId" clId="{80B446F1-66D5-41D4-9B45-FBDA49F6FF0E}" dt="2023-01-12T11:45:11.070" v="3208" actId="26606"/>
          <ac:spMkLst>
            <pc:docMk/>
            <pc:sldMk cId="3013731383" sldId="286"/>
            <ac:spMk id="2" creationId="{A0A032AD-4E8D-A9C4-2242-0A88153170A7}"/>
          </ac:spMkLst>
        </pc:spChg>
        <pc:spChg chg="del">
          <ac:chgData name="Dana Golden" userId="6484f9b66e2ed86a" providerId="LiveId" clId="{80B446F1-66D5-41D4-9B45-FBDA49F6FF0E}" dt="2023-01-12T11:45:09.014" v="3207"/>
          <ac:spMkLst>
            <pc:docMk/>
            <pc:sldMk cId="3013731383" sldId="286"/>
            <ac:spMk id="3" creationId="{2F77FE9C-1EDE-4711-9786-7DA373C11867}"/>
          </ac:spMkLst>
        </pc:spChg>
        <pc:spChg chg="add">
          <ac:chgData name="Dana Golden" userId="6484f9b66e2ed86a" providerId="LiveId" clId="{80B446F1-66D5-41D4-9B45-FBDA49F6FF0E}" dt="2023-01-12T11:45:11.070" v="3208" actId="26606"/>
          <ac:spMkLst>
            <pc:docMk/>
            <pc:sldMk cId="3013731383" sldId="286"/>
            <ac:spMk id="13319" creationId="{A8384FB5-9ADC-4DDC-881B-597D56F5B15D}"/>
          </ac:spMkLst>
        </pc:spChg>
        <pc:spChg chg="add">
          <ac:chgData name="Dana Golden" userId="6484f9b66e2ed86a" providerId="LiveId" clId="{80B446F1-66D5-41D4-9B45-FBDA49F6FF0E}" dt="2023-01-12T11:45:11.070" v="3208" actId="26606"/>
          <ac:spMkLst>
            <pc:docMk/>
            <pc:sldMk cId="3013731383" sldId="286"/>
            <ac:spMk id="13321" creationId="{91E5A9A7-95C6-4F4F-B00E-C82E07FE62EF}"/>
          </ac:spMkLst>
        </pc:spChg>
        <pc:spChg chg="add">
          <ac:chgData name="Dana Golden" userId="6484f9b66e2ed86a" providerId="LiveId" clId="{80B446F1-66D5-41D4-9B45-FBDA49F6FF0E}" dt="2023-01-12T11:45:11.070" v="3208" actId="26606"/>
          <ac:spMkLst>
            <pc:docMk/>
            <pc:sldMk cId="3013731383" sldId="286"/>
            <ac:spMk id="13323" creationId="{D07DD2DE-F619-49DD-B5E7-03A290FF4ED1}"/>
          </ac:spMkLst>
        </pc:spChg>
        <pc:spChg chg="add">
          <ac:chgData name="Dana Golden" userId="6484f9b66e2ed86a" providerId="LiveId" clId="{80B446F1-66D5-41D4-9B45-FBDA49F6FF0E}" dt="2023-01-12T11:45:11.070" v="3208" actId="26606"/>
          <ac:spMkLst>
            <pc:docMk/>
            <pc:sldMk cId="3013731383" sldId="286"/>
            <ac:spMk id="13325" creationId="{85149191-5F60-4A28-AAFF-039F96B0F3EC}"/>
          </ac:spMkLst>
        </pc:spChg>
        <pc:spChg chg="add">
          <ac:chgData name="Dana Golden" userId="6484f9b66e2ed86a" providerId="LiveId" clId="{80B446F1-66D5-41D4-9B45-FBDA49F6FF0E}" dt="2023-01-12T11:45:11.070" v="3208" actId="26606"/>
          <ac:spMkLst>
            <pc:docMk/>
            <pc:sldMk cId="3013731383" sldId="286"/>
            <ac:spMk id="13327" creationId="{F8260ED5-17F7-4158-B241-D51DD4CF1B7E}"/>
          </ac:spMkLst>
        </pc:spChg>
        <pc:picChg chg="add mod">
          <ac:chgData name="Dana Golden" userId="6484f9b66e2ed86a" providerId="LiveId" clId="{80B446F1-66D5-41D4-9B45-FBDA49F6FF0E}" dt="2023-01-12T11:45:11.070" v="3208" actId="26606"/>
          <ac:picMkLst>
            <pc:docMk/>
            <pc:sldMk cId="3013731383" sldId="286"/>
            <ac:picMk id="13314" creationId="{DB318C65-BA89-AC89-BA29-08FA9FDCBD90}"/>
          </ac:picMkLst>
        </pc:picChg>
      </pc:sldChg>
      <pc:sldChg chg="addSp delSp modSp new mod setBg">
        <pc:chgData name="Dana Golden" userId="6484f9b66e2ed86a" providerId="LiveId" clId="{80B446F1-66D5-41D4-9B45-FBDA49F6FF0E}" dt="2023-01-12T11:44:37.927" v="3206" actId="26606"/>
        <pc:sldMkLst>
          <pc:docMk/>
          <pc:sldMk cId="1181233931" sldId="287"/>
        </pc:sldMkLst>
        <pc:spChg chg="mod">
          <ac:chgData name="Dana Golden" userId="6484f9b66e2ed86a" providerId="LiveId" clId="{80B446F1-66D5-41D4-9B45-FBDA49F6FF0E}" dt="2023-01-12T11:44:37.927" v="3206" actId="26606"/>
          <ac:spMkLst>
            <pc:docMk/>
            <pc:sldMk cId="1181233931" sldId="287"/>
            <ac:spMk id="2" creationId="{1D0FB018-C4C6-F39D-2854-124136103490}"/>
          </ac:spMkLst>
        </pc:spChg>
        <pc:spChg chg="del">
          <ac:chgData name="Dana Golden" userId="6484f9b66e2ed86a" providerId="LiveId" clId="{80B446F1-66D5-41D4-9B45-FBDA49F6FF0E}" dt="2023-01-12T11:44:35.420" v="3205"/>
          <ac:spMkLst>
            <pc:docMk/>
            <pc:sldMk cId="1181233931" sldId="287"/>
            <ac:spMk id="3" creationId="{59584B41-772E-6521-9387-E52A3792FD8C}"/>
          </ac:spMkLst>
        </pc:spChg>
        <pc:spChg chg="add">
          <ac:chgData name="Dana Golden" userId="6484f9b66e2ed86a" providerId="LiveId" clId="{80B446F1-66D5-41D4-9B45-FBDA49F6FF0E}" dt="2023-01-12T11:44:37.927" v="3206" actId="26606"/>
          <ac:spMkLst>
            <pc:docMk/>
            <pc:sldMk cId="1181233931" sldId="287"/>
            <ac:spMk id="12295" creationId="{A8384FB5-9ADC-4DDC-881B-597D56F5B15D}"/>
          </ac:spMkLst>
        </pc:spChg>
        <pc:spChg chg="add">
          <ac:chgData name="Dana Golden" userId="6484f9b66e2ed86a" providerId="LiveId" clId="{80B446F1-66D5-41D4-9B45-FBDA49F6FF0E}" dt="2023-01-12T11:44:37.927" v="3206" actId="26606"/>
          <ac:spMkLst>
            <pc:docMk/>
            <pc:sldMk cId="1181233931" sldId="287"/>
            <ac:spMk id="12297" creationId="{91E5A9A7-95C6-4F4F-B00E-C82E07FE62EF}"/>
          </ac:spMkLst>
        </pc:spChg>
        <pc:spChg chg="add">
          <ac:chgData name="Dana Golden" userId="6484f9b66e2ed86a" providerId="LiveId" clId="{80B446F1-66D5-41D4-9B45-FBDA49F6FF0E}" dt="2023-01-12T11:44:37.927" v="3206" actId="26606"/>
          <ac:spMkLst>
            <pc:docMk/>
            <pc:sldMk cId="1181233931" sldId="287"/>
            <ac:spMk id="12299" creationId="{D07DD2DE-F619-49DD-B5E7-03A290FF4ED1}"/>
          </ac:spMkLst>
        </pc:spChg>
        <pc:spChg chg="add">
          <ac:chgData name="Dana Golden" userId="6484f9b66e2ed86a" providerId="LiveId" clId="{80B446F1-66D5-41D4-9B45-FBDA49F6FF0E}" dt="2023-01-12T11:44:37.927" v="3206" actId="26606"/>
          <ac:spMkLst>
            <pc:docMk/>
            <pc:sldMk cId="1181233931" sldId="287"/>
            <ac:spMk id="12301" creationId="{85149191-5F60-4A28-AAFF-039F96B0F3EC}"/>
          </ac:spMkLst>
        </pc:spChg>
        <pc:spChg chg="add">
          <ac:chgData name="Dana Golden" userId="6484f9b66e2ed86a" providerId="LiveId" clId="{80B446F1-66D5-41D4-9B45-FBDA49F6FF0E}" dt="2023-01-12T11:44:37.927" v="3206" actId="26606"/>
          <ac:spMkLst>
            <pc:docMk/>
            <pc:sldMk cId="1181233931" sldId="287"/>
            <ac:spMk id="12303" creationId="{F8260ED5-17F7-4158-B241-D51DD4CF1B7E}"/>
          </ac:spMkLst>
        </pc:spChg>
        <pc:picChg chg="add mod">
          <ac:chgData name="Dana Golden" userId="6484f9b66e2ed86a" providerId="LiveId" clId="{80B446F1-66D5-41D4-9B45-FBDA49F6FF0E}" dt="2023-01-12T11:44:37.927" v="3206" actId="26606"/>
          <ac:picMkLst>
            <pc:docMk/>
            <pc:sldMk cId="1181233931" sldId="287"/>
            <ac:picMk id="12290" creationId="{B97FE840-E9B3-DED5-5870-B1A511DFB15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C1BB1-D9E6-44F6-869D-8CDFF863CB7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3AB3BDD9-0196-49E0-A703-B82EBB8738B2}">
      <dgm:prSet/>
      <dgm:spPr/>
      <dgm:t>
        <a:bodyPr/>
        <a:lstStyle/>
        <a:p>
          <a:pPr>
            <a:defRPr cap="all"/>
          </a:pPr>
          <a:r>
            <a:rPr lang="en-US"/>
            <a:t>Teach skills that improve employability</a:t>
          </a:r>
        </a:p>
      </dgm:t>
    </dgm:pt>
    <dgm:pt modelId="{2B88D573-3175-4728-9E6D-893D9E3BEB8D}" type="parTrans" cxnId="{61F0FC0B-7103-4FE2-9DA9-76AC36759DF1}">
      <dgm:prSet/>
      <dgm:spPr/>
      <dgm:t>
        <a:bodyPr/>
        <a:lstStyle/>
        <a:p>
          <a:endParaRPr lang="en-US"/>
        </a:p>
      </dgm:t>
    </dgm:pt>
    <dgm:pt modelId="{7D0AB27B-7C24-469D-BC35-57DE87EE826F}" type="sibTrans" cxnId="{61F0FC0B-7103-4FE2-9DA9-76AC36759DF1}">
      <dgm:prSet/>
      <dgm:spPr/>
      <dgm:t>
        <a:bodyPr/>
        <a:lstStyle/>
        <a:p>
          <a:endParaRPr lang="en-US"/>
        </a:p>
      </dgm:t>
    </dgm:pt>
    <dgm:pt modelId="{DE16C7F6-EFB6-4FE8-8077-914B4D29515D}">
      <dgm:prSet/>
      <dgm:spPr/>
      <dgm:t>
        <a:bodyPr/>
        <a:lstStyle/>
        <a:p>
          <a:pPr>
            <a:defRPr cap="all"/>
          </a:pPr>
          <a:r>
            <a:rPr lang="en-US"/>
            <a:t>Promote economic literacy</a:t>
          </a:r>
        </a:p>
      </dgm:t>
    </dgm:pt>
    <dgm:pt modelId="{66012ECD-5CA6-4C96-A16F-8279947864D1}" type="parTrans" cxnId="{C947F56C-0529-4D0D-B0EB-D7B064751C89}">
      <dgm:prSet/>
      <dgm:spPr/>
      <dgm:t>
        <a:bodyPr/>
        <a:lstStyle/>
        <a:p>
          <a:endParaRPr lang="en-US"/>
        </a:p>
      </dgm:t>
    </dgm:pt>
    <dgm:pt modelId="{053983A8-2852-483C-AB31-15FC3ABB6C82}" type="sibTrans" cxnId="{C947F56C-0529-4D0D-B0EB-D7B064751C89}">
      <dgm:prSet/>
      <dgm:spPr/>
      <dgm:t>
        <a:bodyPr/>
        <a:lstStyle/>
        <a:p>
          <a:endParaRPr lang="en-US"/>
        </a:p>
      </dgm:t>
    </dgm:pt>
    <dgm:pt modelId="{832524E5-7FD8-456B-A236-683F72C5E4A1}">
      <dgm:prSet/>
      <dgm:spPr/>
      <dgm:t>
        <a:bodyPr/>
        <a:lstStyle/>
        <a:p>
          <a:pPr>
            <a:defRPr cap="all"/>
          </a:pPr>
          <a:r>
            <a:rPr lang="en-US"/>
            <a:t>Create understanding of sustainability and environmental economics</a:t>
          </a:r>
        </a:p>
      </dgm:t>
    </dgm:pt>
    <dgm:pt modelId="{486B620A-37F0-4857-92DD-1D8DD34C282A}" type="parTrans" cxnId="{8176DE37-924B-409E-AF74-2A15017740C5}">
      <dgm:prSet/>
      <dgm:spPr/>
      <dgm:t>
        <a:bodyPr/>
        <a:lstStyle/>
        <a:p>
          <a:endParaRPr lang="en-US"/>
        </a:p>
      </dgm:t>
    </dgm:pt>
    <dgm:pt modelId="{529DA455-6162-4348-8FAE-58AD24139E6D}" type="sibTrans" cxnId="{8176DE37-924B-409E-AF74-2A15017740C5}">
      <dgm:prSet/>
      <dgm:spPr/>
      <dgm:t>
        <a:bodyPr/>
        <a:lstStyle/>
        <a:p>
          <a:endParaRPr lang="en-US"/>
        </a:p>
      </dgm:t>
    </dgm:pt>
    <dgm:pt modelId="{C81B125C-C7F0-4690-B513-56D7C86044DB}" type="pres">
      <dgm:prSet presAssocID="{C1BC1BB1-D9E6-44F6-869D-8CDFF863CB73}" presName="root" presStyleCnt="0">
        <dgm:presLayoutVars>
          <dgm:dir/>
          <dgm:resizeHandles val="exact"/>
        </dgm:presLayoutVars>
      </dgm:prSet>
      <dgm:spPr/>
    </dgm:pt>
    <dgm:pt modelId="{3427D39E-8A8F-4638-87F4-E34455B04772}" type="pres">
      <dgm:prSet presAssocID="{3AB3BDD9-0196-49E0-A703-B82EBB8738B2}" presName="compNode" presStyleCnt="0"/>
      <dgm:spPr/>
    </dgm:pt>
    <dgm:pt modelId="{097C2A89-D352-4834-AADD-21D68DA90B0A}" type="pres">
      <dgm:prSet presAssocID="{3AB3BDD9-0196-49E0-A703-B82EBB8738B2}" presName="iconBgRect" presStyleLbl="bgShp" presStyleIdx="0" presStyleCnt="3"/>
      <dgm:spPr/>
    </dgm:pt>
    <dgm:pt modelId="{8E3A1F7D-1029-4964-8622-CD61434E8828}" type="pres">
      <dgm:prSet presAssocID="{3AB3BDD9-0196-49E0-A703-B82EBB8738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D9EF768C-CFF5-4C2E-867F-77C9D59533DB}" type="pres">
      <dgm:prSet presAssocID="{3AB3BDD9-0196-49E0-A703-B82EBB8738B2}" presName="spaceRect" presStyleCnt="0"/>
      <dgm:spPr/>
    </dgm:pt>
    <dgm:pt modelId="{64302A00-4C33-431A-B272-A3BAB6DA2951}" type="pres">
      <dgm:prSet presAssocID="{3AB3BDD9-0196-49E0-A703-B82EBB8738B2}" presName="textRect" presStyleLbl="revTx" presStyleIdx="0" presStyleCnt="3">
        <dgm:presLayoutVars>
          <dgm:chMax val="1"/>
          <dgm:chPref val="1"/>
        </dgm:presLayoutVars>
      </dgm:prSet>
      <dgm:spPr/>
    </dgm:pt>
    <dgm:pt modelId="{2AB88460-C44E-4B84-AE09-5968E0AE09F8}" type="pres">
      <dgm:prSet presAssocID="{7D0AB27B-7C24-469D-BC35-57DE87EE826F}" presName="sibTrans" presStyleCnt="0"/>
      <dgm:spPr/>
    </dgm:pt>
    <dgm:pt modelId="{ECBE7EA2-4F85-46D8-BF91-D3561CD1D8D5}" type="pres">
      <dgm:prSet presAssocID="{DE16C7F6-EFB6-4FE8-8077-914B4D29515D}" presName="compNode" presStyleCnt="0"/>
      <dgm:spPr/>
    </dgm:pt>
    <dgm:pt modelId="{6F624C94-7A0D-47A4-8528-805034D936DE}" type="pres">
      <dgm:prSet presAssocID="{DE16C7F6-EFB6-4FE8-8077-914B4D29515D}" presName="iconBgRect" presStyleLbl="bgShp" presStyleIdx="1" presStyleCnt="3"/>
      <dgm:spPr/>
    </dgm:pt>
    <dgm:pt modelId="{0DA1AD4D-6AC0-484D-A518-DB5CF75E60E1}" type="pres">
      <dgm:prSet presAssocID="{DE16C7F6-EFB6-4FE8-8077-914B4D29515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B11BF50-0DBE-4D81-ACED-95BE87E49B44}" type="pres">
      <dgm:prSet presAssocID="{DE16C7F6-EFB6-4FE8-8077-914B4D29515D}" presName="spaceRect" presStyleCnt="0"/>
      <dgm:spPr/>
    </dgm:pt>
    <dgm:pt modelId="{2159157D-25CE-4EF4-AB54-90FB2058FBB2}" type="pres">
      <dgm:prSet presAssocID="{DE16C7F6-EFB6-4FE8-8077-914B4D29515D}" presName="textRect" presStyleLbl="revTx" presStyleIdx="1" presStyleCnt="3">
        <dgm:presLayoutVars>
          <dgm:chMax val="1"/>
          <dgm:chPref val="1"/>
        </dgm:presLayoutVars>
      </dgm:prSet>
      <dgm:spPr/>
    </dgm:pt>
    <dgm:pt modelId="{B60E27C2-92FC-4D75-AEB9-0DF16CE8FDCB}" type="pres">
      <dgm:prSet presAssocID="{053983A8-2852-483C-AB31-15FC3ABB6C82}" presName="sibTrans" presStyleCnt="0"/>
      <dgm:spPr/>
    </dgm:pt>
    <dgm:pt modelId="{037D04B3-4D8D-4102-90C8-4F41715144F3}" type="pres">
      <dgm:prSet presAssocID="{832524E5-7FD8-456B-A236-683F72C5E4A1}" presName="compNode" presStyleCnt="0"/>
      <dgm:spPr/>
    </dgm:pt>
    <dgm:pt modelId="{28E21B2D-135B-4139-B4F8-623FE9CAF906}" type="pres">
      <dgm:prSet presAssocID="{832524E5-7FD8-456B-A236-683F72C5E4A1}" presName="iconBgRect" presStyleLbl="bgShp" presStyleIdx="2" presStyleCnt="3"/>
      <dgm:spPr/>
    </dgm:pt>
    <dgm:pt modelId="{3185E256-9E48-4064-B6B3-26E80733D9CC}" type="pres">
      <dgm:prSet presAssocID="{832524E5-7FD8-456B-A236-683F72C5E4A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851DCE14-7C3D-4495-9E76-643668A599B2}" type="pres">
      <dgm:prSet presAssocID="{832524E5-7FD8-456B-A236-683F72C5E4A1}" presName="spaceRect" presStyleCnt="0"/>
      <dgm:spPr/>
    </dgm:pt>
    <dgm:pt modelId="{0C65A837-D3FD-425E-9208-798026DC848F}" type="pres">
      <dgm:prSet presAssocID="{832524E5-7FD8-456B-A236-683F72C5E4A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1F0FC0B-7103-4FE2-9DA9-76AC36759DF1}" srcId="{C1BC1BB1-D9E6-44F6-869D-8CDFF863CB73}" destId="{3AB3BDD9-0196-49E0-A703-B82EBB8738B2}" srcOrd="0" destOrd="0" parTransId="{2B88D573-3175-4728-9E6D-893D9E3BEB8D}" sibTransId="{7D0AB27B-7C24-469D-BC35-57DE87EE826F}"/>
    <dgm:cxn modelId="{69C04C14-33BC-40B3-9D4E-51B358D0BB4E}" type="presOf" srcId="{832524E5-7FD8-456B-A236-683F72C5E4A1}" destId="{0C65A837-D3FD-425E-9208-798026DC848F}" srcOrd="0" destOrd="0" presId="urn:microsoft.com/office/officeart/2018/5/layout/IconCircleLabelList"/>
    <dgm:cxn modelId="{8176DE37-924B-409E-AF74-2A15017740C5}" srcId="{C1BC1BB1-D9E6-44F6-869D-8CDFF863CB73}" destId="{832524E5-7FD8-456B-A236-683F72C5E4A1}" srcOrd="2" destOrd="0" parTransId="{486B620A-37F0-4857-92DD-1D8DD34C282A}" sibTransId="{529DA455-6162-4348-8FAE-58AD24139E6D}"/>
    <dgm:cxn modelId="{C947F56C-0529-4D0D-B0EB-D7B064751C89}" srcId="{C1BC1BB1-D9E6-44F6-869D-8CDFF863CB73}" destId="{DE16C7F6-EFB6-4FE8-8077-914B4D29515D}" srcOrd="1" destOrd="0" parTransId="{66012ECD-5CA6-4C96-A16F-8279947864D1}" sibTransId="{053983A8-2852-483C-AB31-15FC3ABB6C82}"/>
    <dgm:cxn modelId="{6901CCB2-4839-4C05-80A6-6451EC7C2E28}" type="presOf" srcId="{DE16C7F6-EFB6-4FE8-8077-914B4D29515D}" destId="{2159157D-25CE-4EF4-AB54-90FB2058FBB2}" srcOrd="0" destOrd="0" presId="urn:microsoft.com/office/officeart/2018/5/layout/IconCircleLabelList"/>
    <dgm:cxn modelId="{9465D1DA-D549-4685-A3CD-08796137BA17}" type="presOf" srcId="{3AB3BDD9-0196-49E0-A703-B82EBB8738B2}" destId="{64302A00-4C33-431A-B272-A3BAB6DA2951}" srcOrd="0" destOrd="0" presId="urn:microsoft.com/office/officeart/2018/5/layout/IconCircleLabelList"/>
    <dgm:cxn modelId="{F5FB32E4-E0BB-46B0-8E2A-170220B7E33D}" type="presOf" srcId="{C1BC1BB1-D9E6-44F6-869D-8CDFF863CB73}" destId="{C81B125C-C7F0-4690-B513-56D7C86044DB}" srcOrd="0" destOrd="0" presId="urn:microsoft.com/office/officeart/2018/5/layout/IconCircleLabelList"/>
    <dgm:cxn modelId="{08BDE175-144E-4F01-B31A-9B5BE6B984EB}" type="presParOf" srcId="{C81B125C-C7F0-4690-B513-56D7C86044DB}" destId="{3427D39E-8A8F-4638-87F4-E34455B04772}" srcOrd="0" destOrd="0" presId="urn:microsoft.com/office/officeart/2018/5/layout/IconCircleLabelList"/>
    <dgm:cxn modelId="{DF2FF415-0736-41CE-B02F-AC17B69D8949}" type="presParOf" srcId="{3427D39E-8A8F-4638-87F4-E34455B04772}" destId="{097C2A89-D352-4834-AADD-21D68DA90B0A}" srcOrd="0" destOrd="0" presId="urn:microsoft.com/office/officeart/2018/5/layout/IconCircleLabelList"/>
    <dgm:cxn modelId="{F6870A80-DA36-4FC5-88AE-79DC3360A8D9}" type="presParOf" srcId="{3427D39E-8A8F-4638-87F4-E34455B04772}" destId="{8E3A1F7D-1029-4964-8622-CD61434E8828}" srcOrd="1" destOrd="0" presId="urn:microsoft.com/office/officeart/2018/5/layout/IconCircleLabelList"/>
    <dgm:cxn modelId="{61DE31EE-95EE-4B76-8C41-7C2F51622168}" type="presParOf" srcId="{3427D39E-8A8F-4638-87F4-E34455B04772}" destId="{D9EF768C-CFF5-4C2E-867F-77C9D59533DB}" srcOrd="2" destOrd="0" presId="urn:microsoft.com/office/officeart/2018/5/layout/IconCircleLabelList"/>
    <dgm:cxn modelId="{67D1B22D-8906-4CA4-B81F-3A47D76086AC}" type="presParOf" srcId="{3427D39E-8A8F-4638-87F4-E34455B04772}" destId="{64302A00-4C33-431A-B272-A3BAB6DA2951}" srcOrd="3" destOrd="0" presId="urn:microsoft.com/office/officeart/2018/5/layout/IconCircleLabelList"/>
    <dgm:cxn modelId="{450F2719-1CC4-4C6C-8BD9-D514E7419960}" type="presParOf" srcId="{C81B125C-C7F0-4690-B513-56D7C86044DB}" destId="{2AB88460-C44E-4B84-AE09-5968E0AE09F8}" srcOrd="1" destOrd="0" presId="urn:microsoft.com/office/officeart/2018/5/layout/IconCircleLabelList"/>
    <dgm:cxn modelId="{51EDC038-07A6-4E12-9834-8682C52180A2}" type="presParOf" srcId="{C81B125C-C7F0-4690-B513-56D7C86044DB}" destId="{ECBE7EA2-4F85-46D8-BF91-D3561CD1D8D5}" srcOrd="2" destOrd="0" presId="urn:microsoft.com/office/officeart/2018/5/layout/IconCircleLabelList"/>
    <dgm:cxn modelId="{1B625087-532F-4D65-BBE7-AA64FE3BEC5D}" type="presParOf" srcId="{ECBE7EA2-4F85-46D8-BF91-D3561CD1D8D5}" destId="{6F624C94-7A0D-47A4-8528-805034D936DE}" srcOrd="0" destOrd="0" presId="urn:microsoft.com/office/officeart/2018/5/layout/IconCircleLabelList"/>
    <dgm:cxn modelId="{00BE9BC3-069E-4032-837D-5621DBA0D848}" type="presParOf" srcId="{ECBE7EA2-4F85-46D8-BF91-D3561CD1D8D5}" destId="{0DA1AD4D-6AC0-484D-A518-DB5CF75E60E1}" srcOrd="1" destOrd="0" presId="urn:microsoft.com/office/officeart/2018/5/layout/IconCircleLabelList"/>
    <dgm:cxn modelId="{B0612C65-05DF-482B-9809-0EB2D52502DD}" type="presParOf" srcId="{ECBE7EA2-4F85-46D8-BF91-D3561CD1D8D5}" destId="{3B11BF50-0DBE-4D81-ACED-95BE87E49B44}" srcOrd="2" destOrd="0" presId="urn:microsoft.com/office/officeart/2018/5/layout/IconCircleLabelList"/>
    <dgm:cxn modelId="{A632A9A9-56A1-4FF2-9A1C-BD3092DF1022}" type="presParOf" srcId="{ECBE7EA2-4F85-46D8-BF91-D3561CD1D8D5}" destId="{2159157D-25CE-4EF4-AB54-90FB2058FBB2}" srcOrd="3" destOrd="0" presId="urn:microsoft.com/office/officeart/2018/5/layout/IconCircleLabelList"/>
    <dgm:cxn modelId="{49596E64-7C0E-4034-A209-A7379F6E0D6A}" type="presParOf" srcId="{C81B125C-C7F0-4690-B513-56D7C86044DB}" destId="{B60E27C2-92FC-4D75-AEB9-0DF16CE8FDCB}" srcOrd="3" destOrd="0" presId="urn:microsoft.com/office/officeart/2018/5/layout/IconCircleLabelList"/>
    <dgm:cxn modelId="{949E9CFB-22F9-4363-A8B3-DDA2C2CBC27B}" type="presParOf" srcId="{C81B125C-C7F0-4690-B513-56D7C86044DB}" destId="{037D04B3-4D8D-4102-90C8-4F41715144F3}" srcOrd="4" destOrd="0" presId="urn:microsoft.com/office/officeart/2018/5/layout/IconCircleLabelList"/>
    <dgm:cxn modelId="{774036AF-EBA8-4063-A26A-ABDEACA9305D}" type="presParOf" srcId="{037D04B3-4D8D-4102-90C8-4F41715144F3}" destId="{28E21B2D-135B-4139-B4F8-623FE9CAF906}" srcOrd="0" destOrd="0" presId="urn:microsoft.com/office/officeart/2018/5/layout/IconCircleLabelList"/>
    <dgm:cxn modelId="{0DD2CF72-A8BA-46A9-9515-4825D6981A54}" type="presParOf" srcId="{037D04B3-4D8D-4102-90C8-4F41715144F3}" destId="{3185E256-9E48-4064-B6B3-26E80733D9CC}" srcOrd="1" destOrd="0" presId="urn:microsoft.com/office/officeart/2018/5/layout/IconCircleLabelList"/>
    <dgm:cxn modelId="{6E8FE656-6904-40FA-8925-B5AEAE8FD819}" type="presParOf" srcId="{037D04B3-4D8D-4102-90C8-4F41715144F3}" destId="{851DCE14-7C3D-4495-9E76-643668A599B2}" srcOrd="2" destOrd="0" presId="urn:microsoft.com/office/officeart/2018/5/layout/IconCircleLabelList"/>
    <dgm:cxn modelId="{A4497CDC-C47C-4B80-8C8C-208CA2BDCB38}" type="presParOf" srcId="{037D04B3-4D8D-4102-90C8-4F41715144F3}" destId="{0C65A837-D3FD-425E-9208-798026DC848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283A1F-D2ED-472A-A161-D7AC812784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1E58D43-94C1-445A-A350-87EE4F40953B}">
      <dgm:prSet/>
      <dgm:spPr/>
      <dgm:t>
        <a:bodyPr/>
        <a:lstStyle/>
        <a:p>
          <a:r>
            <a:rPr lang="en-US"/>
            <a:t>Recitation Group projects 20%</a:t>
          </a:r>
        </a:p>
      </dgm:t>
    </dgm:pt>
    <dgm:pt modelId="{171F2DF1-F3C4-496E-AC02-5770F87F27B7}" type="parTrans" cxnId="{D41ECACD-B284-49AB-8E49-39F290C215E6}">
      <dgm:prSet/>
      <dgm:spPr/>
      <dgm:t>
        <a:bodyPr/>
        <a:lstStyle/>
        <a:p>
          <a:endParaRPr lang="en-US"/>
        </a:p>
      </dgm:t>
    </dgm:pt>
    <dgm:pt modelId="{8DABCCE0-39AF-43B3-93CB-B9BD3A436FDB}" type="sibTrans" cxnId="{D41ECACD-B284-49AB-8E49-39F290C215E6}">
      <dgm:prSet/>
      <dgm:spPr/>
      <dgm:t>
        <a:bodyPr/>
        <a:lstStyle/>
        <a:p>
          <a:endParaRPr lang="en-US"/>
        </a:p>
      </dgm:t>
    </dgm:pt>
    <dgm:pt modelId="{414DB373-F520-4296-8AAD-5F0F57DFB415}">
      <dgm:prSet/>
      <dgm:spPr/>
      <dgm:t>
        <a:bodyPr/>
        <a:lstStyle/>
        <a:p>
          <a:r>
            <a:rPr lang="en-US"/>
            <a:t>Essentially a participation grade for activities we do in recitation</a:t>
          </a:r>
        </a:p>
      </dgm:t>
    </dgm:pt>
    <dgm:pt modelId="{26DC3ADE-7E9C-4F1A-81C8-32499356B71D}" type="parTrans" cxnId="{0A82F520-834F-4E09-BA7B-16D06AD1EA2C}">
      <dgm:prSet/>
      <dgm:spPr/>
      <dgm:t>
        <a:bodyPr/>
        <a:lstStyle/>
        <a:p>
          <a:endParaRPr lang="en-US"/>
        </a:p>
      </dgm:t>
    </dgm:pt>
    <dgm:pt modelId="{63645310-0A74-4309-B565-2FE090B7D5AE}" type="sibTrans" cxnId="{0A82F520-834F-4E09-BA7B-16D06AD1EA2C}">
      <dgm:prSet/>
      <dgm:spPr/>
      <dgm:t>
        <a:bodyPr/>
        <a:lstStyle/>
        <a:p>
          <a:endParaRPr lang="en-US"/>
        </a:p>
      </dgm:t>
    </dgm:pt>
    <dgm:pt modelId="{DE90731A-4C3F-4ABC-A587-37166A2B482D}">
      <dgm:prSet/>
      <dgm:spPr/>
      <dgm:t>
        <a:bodyPr/>
        <a:lstStyle/>
        <a:p>
          <a:r>
            <a:rPr lang="en-US"/>
            <a:t>Homework 30%</a:t>
          </a:r>
        </a:p>
      </dgm:t>
    </dgm:pt>
    <dgm:pt modelId="{F2EF3CE3-A9EA-4DC2-A938-301830C7E678}" type="parTrans" cxnId="{FAE186F1-6772-4989-B4ED-453B7228D382}">
      <dgm:prSet/>
      <dgm:spPr/>
      <dgm:t>
        <a:bodyPr/>
        <a:lstStyle/>
        <a:p>
          <a:endParaRPr lang="en-US"/>
        </a:p>
      </dgm:t>
    </dgm:pt>
    <dgm:pt modelId="{E87ED5D6-3772-478A-AA3D-75EE4BE3F278}" type="sibTrans" cxnId="{FAE186F1-6772-4989-B4ED-453B7228D382}">
      <dgm:prSet/>
      <dgm:spPr/>
      <dgm:t>
        <a:bodyPr/>
        <a:lstStyle/>
        <a:p>
          <a:endParaRPr lang="en-US"/>
        </a:p>
      </dgm:t>
    </dgm:pt>
    <dgm:pt modelId="{AEC9F4E7-405D-4363-93E6-CB5DC428C6FF}">
      <dgm:prSet/>
      <dgm:spPr/>
      <dgm:t>
        <a:bodyPr/>
        <a:lstStyle/>
        <a:p>
          <a:r>
            <a:rPr lang="en-US"/>
            <a:t>There will be spreadsheet, light coding, and math based homeworks</a:t>
          </a:r>
        </a:p>
      </dgm:t>
    </dgm:pt>
    <dgm:pt modelId="{1550C018-F661-444D-8F42-B22E7363A1DA}" type="parTrans" cxnId="{4837D518-B777-4182-B276-170F704DEE8B}">
      <dgm:prSet/>
      <dgm:spPr/>
      <dgm:t>
        <a:bodyPr/>
        <a:lstStyle/>
        <a:p>
          <a:endParaRPr lang="en-US"/>
        </a:p>
      </dgm:t>
    </dgm:pt>
    <dgm:pt modelId="{B4C099D5-A5D4-4000-8ACB-0586D9126022}" type="sibTrans" cxnId="{4837D518-B777-4182-B276-170F704DEE8B}">
      <dgm:prSet/>
      <dgm:spPr/>
      <dgm:t>
        <a:bodyPr/>
        <a:lstStyle/>
        <a:p>
          <a:endParaRPr lang="en-US"/>
        </a:p>
      </dgm:t>
    </dgm:pt>
    <dgm:pt modelId="{A3D04406-8F88-4070-B241-C606D3E4CC67}">
      <dgm:prSet/>
      <dgm:spPr/>
      <dgm:t>
        <a:bodyPr/>
        <a:lstStyle/>
        <a:p>
          <a:r>
            <a:rPr lang="en-US"/>
            <a:t>Quiz Average 20%</a:t>
          </a:r>
        </a:p>
      </dgm:t>
    </dgm:pt>
    <dgm:pt modelId="{6206EAC1-CF53-4216-8404-D4C3CBC3783A}" type="parTrans" cxnId="{783B14EE-EE0B-47F0-A0F2-AD05DFD5DD3B}">
      <dgm:prSet/>
      <dgm:spPr/>
      <dgm:t>
        <a:bodyPr/>
        <a:lstStyle/>
        <a:p>
          <a:endParaRPr lang="en-US"/>
        </a:p>
      </dgm:t>
    </dgm:pt>
    <dgm:pt modelId="{A929F949-9DB5-49BA-A722-22D7C3B271CD}" type="sibTrans" cxnId="{783B14EE-EE0B-47F0-A0F2-AD05DFD5DD3B}">
      <dgm:prSet/>
      <dgm:spPr/>
      <dgm:t>
        <a:bodyPr/>
        <a:lstStyle/>
        <a:p>
          <a:endParaRPr lang="en-US"/>
        </a:p>
      </dgm:t>
    </dgm:pt>
    <dgm:pt modelId="{A4A58F07-7044-4D3D-9F6C-05803F9EAEB8}">
      <dgm:prSet/>
      <dgm:spPr/>
      <dgm:t>
        <a:bodyPr/>
        <a:lstStyle/>
        <a:p>
          <a:r>
            <a:rPr lang="en-US" dirty="0"/>
            <a:t>Quizzes will not require you to do any math or at least much math. Quizzes will ask you to apply economic reasoning in a novel scenario</a:t>
          </a:r>
        </a:p>
      </dgm:t>
    </dgm:pt>
    <dgm:pt modelId="{FD95BC24-3FE6-4157-AEB6-CB9A25B731AC}" type="parTrans" cxnId="{DBC22851-42CB-4E6B-99BB-254E4A8992D0}">
      <dgm:prSet/>
      <dgm:spPr/>
      <dgm:t>
        <a:bodyPr/>
        <a:lstStyle/>
        <a:p>
          <a:endParaRPr lang="en-US"/>
        </a:p>
      </dgm:t>
    </dgm:pt>
    <dgm:pt modelId="{5605001D-336B-48C1-A937-0524B7B0427B}" type="sibTrans" cxnId="{DBC22851-42CB-4E6B-99BB-254E4A8992D0}">
      <dgm:prSet/>
      <dgm:spPr/>
      <dgm:t>
        <a:bodyPr/>
        <a:lstStyle/>
        <a:p>
          <a:endParaRPr lang="en-US"/>
        </a:p>
      </dgm:t>
    </dgm:pt>
    <dgm:pt modelId="{8F001CCF-E87A-4509-BF27-9B8794AFABC7}">
      <dgm:prSet/>
      <dgm:spPr/>
      <dgm:t>
        <a:bodyPr/>
        <a:lstStyle/>
        <a:p>
          <a:r>
            <a:rPr lang="en-US"/>
            <a:t>Final Project 30%</a:t>
          </a:r>
        </a:p>
      </dgm:t>
    </dgm:pt>
    <dgm:pt modelId="{0A0A0040-7B26-45BC-96C5-DE63EF315727}" type="parTrans" cxnId="{280356FC-9046-445F-8D41-B0E04442CA5C}">
      <dgm:prSet/>
      <dgm:spPr/>
      <dgm:t>
        <a:bodyPr/>
        <a:lstStyle/>
        <a:p>
          <a:endParaRPr lang="en-US"/>
        </a:p>
      </dgm:t>
    </dgm:pt>
    <dgm:pt modelId="{B179F7A2-817B-4053-9604-EE6FC78D4AC1}" type="sibTrans" cxnId="{280356FC-9046-445F-8D41-B0E04442CA5C}">
      <dgm:prSet/>
      <dgm:spPr/>
      <dgm:t>
        <a:bodyPr/>
        <a:lstStyle/>
        <a:p>
          <a:endParaRPr lang="en-US"/>
        </a:p>
      </dgm:t>
    </dgm:pt>
    <dgm:pt modelId="{5FDE4206-017D-4ED7-B15C-0FD1E0CAB48D}">
      <dgm:prSet/>
      <dgm:spPr/>
      <dgm:t>
        <a:bodyPr/>
        <a:lstStyle/>
        <a:p>
          <a:r>
            <a:rPr lang="en-US"/>
            <a:t>I will provide a list of possible final projects. You will pick one.</a:t>
          </a:r>
        </a:p>
      </dgm:t>
    </dgm:pt>
    <dgm:pt modelId="{14277501-7FD6-428E-A228-31D7B3EB132A}" type="parTrans" cxnId="{A9EBFDDA-32CD-4A4C-939A-B8A542FD2570}">
      <dgm:prSet/>
      <dgm:spPr/>
      <dgm:t>
        <a:bodyPr/>
        <a:lstStyle/>
        <a:p>
          <a:endParaRPr lang="en-US"/>
        </a:p>
      </dgm:t>
    </dgm:pt>
    <dgm:pt modelId="{880315E3-C6A2-4C72-8E18-CE3BB60A51E5}" type="sibTrans" cxnId="{A9EBFDDA-32CD-4A4C-939A-B8A542FD2570}">
      <dgm:prSet/>
      <dgm:spPr/>
      <dgm:t>
        <a:bodyPr/>
        <a:lstStyle/>
        <a:p>
          <a:endParaRPr lang="en-US"/>
        </a:p>
      </dgm:t>
    </dgm:pt>
    <dgm:pt modelId="{BDBC328E-7920-41B8-A20D-55744921D41A}" type="pres">
      <dgm:prSet presAssocID="{99283A1F-D2ED-472A-A161-D7AC81278466}" presName="root" presStyleCnt="0">
        <dgm:presLayoutVars>
          <dgm:dir/>
          <dgm:resizeHandles val="exact"/>
        </dgm:presLayoutVars>
      </dgm:prSet>
      <dgm:spPr/>
    </dgm:pt>
    <dgm:pt modelId="{A0605D82-42C8-4CC8-B752-2F4C8188470D}" type="pres">
      <dgm:prSet presAssocID="{51E58D43-94C1-445A-A350-87EE4F40953B}" presName="compNode" presStyleCnt="0"/>
      <dgm:spPr/>
    </dgm:pt>
    <dgm:pt modelId="{5795710B-19CB-4035-B6D6-7FDC5E5943D2}" type="pres">
      <dgm:prSet presAssocID="{51E58D43-94C1-445A-A350-87EE4F40953B}" presName="bgRect" presStyleLbl="bgShp" presStyleIdx="0" presStyleCnt="4"/>
      <dgm:spPr/>
    </dgm:pt>
    <dgm:pt modelId="{3364502D-EFAD-4BFC-BA7C-59A68EAC0A55}" type="pres">
      <dgm:prSet presAssocID="{51E58D43-94C1-445A-A350-87EE4F40953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C3FBBF2F-5923-4C7E-8D63-42B144A18C95}" type="pres">
      <dgm:prSet presAssocID="{51E58D43-94C1-445A-A350-87EE4F40953B}" presName="spaceRect" presStyleCnt="0"/>
      <dgm:spPr/>
    </dgm:pt>
    <dgm:pt modelId="{07F2F23A-65DE-4562-9346-A53844D0DB7F}" type="pres">
      <dgm:prSet presAssocID="{51E58D43-94C1-445A-A350-87EE4F40953B}" presName="parTx" presStyleLbl="revTx" presStyleIdx="0" presStyleCnt="8">
        <dgm:presLayoutVars>
          <dgm:chMax val="0"/>
          <dgm:chPref val="0"/>
        </dgm:presLayoutVars>
      </dgm:prSet>
      <dgm:spPr/>
    </dgm:pt>
    <dgm:pt modelId="{57D550E3-9CC1-49FC-8C69-022D024E5543}" type="pres">
      <dgm:prSet presAssocID="{51E58D43-94C1-445A-A350-87EE4F40953B}" presName="desTx" presStyleLbl="revTx" presStyleIdx="1" presStyleCnt="8">
        <dgm:presLayoutVars/>
      </dgm:prSet>
      <dgm:spPr/>
    </dgm:pt>
    <dgm:pt modelId="{7C4070B3-AF94-4B24-A91B-99568790A589}" type="pres">
      <dgm:prSet presAssocID="{8DABCCE0-39AF-43B3-93CB-B9BD3A436FDB}" presName="sibTrans" presStyleCnt="0"/>
      <dgm:spPr/>
    </dgm:pt>
    <dgm:pt modelId="{EC0E872B-802E-42BF-8DCB-1FE8D945874D}" type="pres">
      <dgm:prSet presAssocID="{DE90731A-4C3F-4ABC-A587-37166A2B482D}" presName="compNode" presStyleCnt="0"/>
      <dgm:spPr/>
    </dgm:pt>
    <dgm:pt modelId="{17FFB4F6-1E81-4870-A247-3EDDB2C636C8}" type="pres">
      <dgm:prSet presAssocID="{DE90731A-4C3F-4ABC-A587-37166A2B482D}" presName="bgRect" presStyleLbl="bgShp" presStyleIdx="1" presStyleCnt="4"/>
      <dgm:spPr/>
    </dgm:pt>
    <dgm:pt modelId="{C30237BF-1A71-43EA-8A2E-7E9004FFC48E}" type="pres">
      <dgm:prSet presAssocID="{DE90731A-4C3F-4ABC-A587-37166A2B482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3FA799F8-4A49-42D7-905E-3A789C086119}" type="pres">
      <dgm:prSet presAssocID="{DE90731A-4C3F-4ABC-A587-37166A2B482D}" presName="spaceRect" presStyleCnt="0"/>
      <dgm:spPr/>
    </dgm:pt>
    <dgm:pt modelId="{EBC84DB3-91AC-448C-BA4F-6862370BC938}" type="pres">
      <dgm:prSet presAssocID="{DE90731A-4C3F-4ABC-A587-37166A2B482D}" presName="parTx" presStyleLbl="revTx" presStyleIdx="2" presStyleCnt="8">
        <dgm:presLayoutVars>
          <dgm:chMax val="0"/>
          <dgm:chPref val="0"/>
        </dgm:presLayoutVars>
      </dgm:prSet>
      <dgm:spPr/>
    </dgm:pt>
    <dgm:pt modelId="{85EA6CC0-48FF-458A-9BE7-7EAA25DD2A02}" type="pres">
      <dgm:prSet presAssocID="{DE90731A-4C3F-4ABC-A587-37166A2B482D}" presName="desTx" presStyleLbl="revTx" presStyleIdx="3" presStyleCnt="8">
        <dgm:presLayoutVars/>
      </dgm:prSet>
      <dgm:spPr/>
    </dgm:pt>
    <dgm:pt modelId="{80D147E8-2D9B-4F4B-BACE-58E488585362}" type="pres">
      <dgm:prSet presAssocID="{E87ED5D6-3772-478A-AA3D-75EE4BE3F278}" presName="sibTrans" presStyleCnt="0"/>
      <dgm:spPr/>
    </dgm:pt>
    <dgm:pt modelId="{E6FF96B0-2794-499B-94A1-0E982DD30FA2}" type="pres">
      <dgm:prSet presAssocID="{A3D04406-8F88-4070-B241-C606D3E4CC67}" presName="compNode" presStyleCnt="0"/>
      <dgm:spPr/>
    </dgm:pt>
    <dgm:pt modelId="{A4716012-B0C0-4D3E-8F61-E2C36023CF2C}" type="pres">
      <dgm:prSet presAssocID="{A3D04406-8F88-4070-B241-C606D3E4CC67}" presName="bgRect" presStyleLbl="bgShp" presStyleIdx="2" presStyleCnt="4"/>
      <dgm:spPr/>
    </dgm:pt>
    <dgm:pt modelId="{856178FE-991A-4294-B418-6CD469669AB8}" type="pres">
      <dgm:prSet presAssocID="{A3D04406-8F88-4070-B241-C606D3E4CC6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B339180-5D62-4F47-8CF4-E713C21A6AB9}" type="pres">
      <dgm:prSet presAssocID="{A3D04406-8F88-4070-B241-C606D3E4CC67}" presName="spaceRect" presStyleCnt="0"/>
      <dgm:spPr/>
    </dgm:pt>
    <dgm:pt modelId="{E4621510-05A9-44C6-A5C9-8D4CDD7948A3}" type="pres">
      <dgm:prSet presAssocID="{A3D04406-8F88-4070-B241-C606D3E4CC67}" presName="parTx" presStyleLbl="revTx" presStyleIdx="4" presStyleCnt="8">
        <dgm:presLayoutVars>
          <dgm:chMax val="0"/>
          <dgm:chPref val="0"/>
        </dgm:presLayoutVars>
      </dgm:prSet>
      <dgm:spPr/>
    </dgm:pt>
    <dgm:pt modelId="{A5886849-270E-421F-9698-48C39C444E68}" type="pres">
      <dgm:prSet presAssocID="{A3D04406-8F88-4070-B241-C606D3E4CC67}" presName="desTx" presStyleLbl="revTx" presStyleIdx="5" presStyleCnt="8">
        <dgm:presLayoutVars/>
      </dgm:prSet>
      <dgm:spPr/>
    </dgm:pt>
    <dgm:pt modelId="{3014EF45-7126-450F-9F43-F73A61F660B7}" type="pres">
      <dgm:prSet presAssocID="{A929F949-9DB5-49BA-A722-22D7C3B271CD}" presName="sibTrans" presStyleCnt="0"/>
      <dgm:spPr/>
    </dgm:pt>
    <dgm:pt modelId="{82CAC7F9-1D50-49D3-946E-105A8CB5788E}" type="pres">
      <dgm:prSet presAssocID="{8F001CCF-E87A-4509-BF27-9B8794AFABC7}" presName="compNode" presStyleCnt="0"/>
      <dgm:spPr/>
    </dgm:pt>
    <dgm:pt modelId="{05547197-01B1-41B7-8216-B76FB76A3AC9}" type="pres">
      <dgm:prSet presAssocID="{8F001CCF-E87A-4509-BF27-9B8794AFABC7}" presName="bgRect" presStyleLbl="bgShp" presStyleIdx="3" presStyleCnt="4"/>
      <dgm:spPr/>
    </dgm:pt>
    <dgm:pt modelId="{B4411B54-D108-4CC8-9321-B3267C8793CF}" type="pres">
      <dgm:prSet presAssocID="{8F001CCF-E87A-4509-BF27-9B8794AFABC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w blade"/>
        </a:ext>
      </dgm:extLst>
    </dgm:pt>
    <dgm:pt modelId="{E670807E-30DA-42AF-86F6-BF92CF738BC3}" type="pres">
      <dgm:prSet presAssocID="{8F001CCF-E87A-4509-BF27-9B8794AFABC7}" presName="spaceRect" presStyleCnt="0"/>
      <dgm:spPr/>
    </dgm:pt>
    <dgm:pt modelId="{A7DB5DB0-F875-468F-B3D4-76187D0D1EDD}" type="pres">
      <dgm:prSet presAssocID="{8F001CCF-E87A-4509-BF27-9B8794AFABC7}" presName="parTx" presStyleLbl="revTx" presStyleIdx="6" presStyleCnt="8">
        <dgm:presLayoutVars>
          <dgm:chMax val="0"/>
          <dgm:chPref val="0"/>
        </dgm:presLayoutVars>
      </dgm:prSet>
      <dgm:spPr/>
    </dgm:pt>
    <dgm:pt modelId="{EB4062B3-8739-412B-A3F8-80D882BDF7F3}" type="pres">
      <dgm:prSet presAssocID="{8F001CCF-E87A-4509-BF27-9B8794AFABC7}" presName="desTx" presStyleLbl="revTx" presStyleIdx="7" presStyleCnt="8">
        <dgm:presLayoutVars/>
      </dgm:prSet>
      <dgm:spPr/>
    </dgm:pt>
  </dgm:ptLst>
  <dgm:cxnLst>
    <dgm:cxn modelId="{80917B18-5678-46A8-94F0-8DAEA0379F7B}" type="presOf" srcId="{AEC9F4E7-405D-4363-93E6-CB5DC428C6FF}" destId="{85EA6CC0-48FF-458A-9BE7-7EAA25DD2A02}" srcOrd="0" destOrd="0" presId="urn:microsoft.com/office/officeart/2018/2/layout/IconVerticalSolidList"/>
    <dgm:cxn modelId="{4837D518-B777-4182-B276-170F704DEE8B}" srcId="{DE90731A-4C3F-4ABC-A587-37166A2B482D}" destId="{AEC9F4E7-405D-4363-93E6-CB5DC428C6FF}" srcOrd="0" destOrd="0" parTransId="{1550C018-F661-444D-8F42-B22E7363A1DA}" sibTransId="{B4C099D5-A5D4-4000-8ACB-0586D9126022}"/>
    <dgm:cxn modelId="{0A82F520-834F-4E09-BA7B-16D06AD1EA2C}" srcId="{51E58D43-94C1-445A-A350-87EE4F40953B}" destId="{414DB373-F520-4296-8AAD-5F0F57DFB415}" srcOrd="0" destOrd="0" parTransId="{26DC3ADE-7E9C-4F1A-81C8-32499356B71D}" sibTransId="{63645310-0A74-4309-B565-2FE090B7D5AE}"/>
    <dgm:cxn modelId="{0B559B23-9D8C-435E-A7C4-742A4D2B784F}" type="presOf" srcId="{5FDE4206-017D-4ED7-B15C-0FD1E0CAB48D}" destId="{EB4062B3-8739-412B-A3F8-80D882BDF7F3}" srcOrd="0" destOrd="0" presId="urn:microsoft.com/office/officeart/2018/2/layout/IconVerticalSolidList"/>
    <dgm:cxn modelId="{1AAD0B49-327A-4840-8D1C-7111E75774F5}" type="presOf" srcId="{8F001CCF-E87A-4509-BF27-9B8794AFABC7}" destId="{A7DB5DB0-F875-468F-B3D4-76187D0D1EDD}" srcOrd="0" destOrd="0" presId="urn:microsoft.com/office/officeart/2018/2/layout/IconVerticalSolidList"/>
    <dgm:cxn modelId="{DBC22851-42CB-4E6B-99BB-254E4A8992D0}" srcId="{A3D04406-8F88-4070-B241-C606D3E4CC67}" destId="{A4A58F07-7044-4D3D-9F6C-05803F9EAEB8}" srcOrd="0" destOrd="0" parTransId="{FD95BC24-3FE6-4157-AEB6-CB9A25B731AC}" sibTransId="{5605001D-336B-48C1-A937-0524B7B0427B}"/>
    <dgm:cxn modelId="{EFF7C27A-1B01-4955-A802-37DAE7EB0B8A}" type="presOf" srcId="{99283A1F-D2ED-472A-A161-D7AC81278466}" destId="{BDBC328E-7920-41B8-A20D-55744921D41A}" srcOrd="0" destOrd="0" presId="urn:microsoft.com/office/officeart/2018/2/layout/IconVerticalSolidList"/>
    <dgm:cxn modelId="{88F55AB1-B57F-4ABF-878B-069C322F983D}" type="presOf" srcId="{DE90731A-4C3F-4ABC-A587-37166A2B482D}" destId="{EBC84DB3-91AC-448C-BA4F-6862370BC938}" srcOrd="0" destOrd="0" presId="urn:microsoft.com/office/officeart/2018/2/layout/IconVerticalSolidList"/>
    <dgm:cxn modelId="{73F17DB4-1A0D-4FDE-AC75-9C3242D06721}" type="presOf" srcId="{414DB373-F520-4296-8AAD-5F0F57DFB415}" destId="{57D550E3-9CC1-49FC-8C69-022D024E5543}" srcOrd="0" destOrd="0" presId="urn:microsoft.com/office/officeart/2018/2/layout/IconVerticalSolidList"/>
    <dgm:cxn modelId="{D41ECACD-B284-49AB-8E49-39F290C215E6}" srcId="{99283A1F-D2ED-472A-A161-D7AC81278466}" destId="{51E58D43-94C1-445A-A350-87EE4F40953B}" srcOrd="0" destOrd="0" parTransId="{171F2DF1-F3C4-496E-AC02-5770F87F27B7}" sibTransId="{8DABCCE0-39AF-43B3-93CB-B9BD3A436FDB}"/>
    <dgm:cxn modelId="{A9EBFDDA-32CD-4A4C-939A-B8A542FD2570}" srcId="{8F001CCF-E87A-4509-BF27-9B8794AFABC7}" destId="{5FDE4206-017D-4ED7-B15C-0FD1E0CAB48D}" srcOrd="0" destOrd="0" parTransId="{14277501-7FD6-428E-A228-31D7B3EB132A}" sibTransId="{880315E3-C6A2-4C72-8E18-CE3BB60A51E5}"/>
    <dgm:cxn modelId="{C29ADADF-AA83-436F-80AF-6274FDF2C5B6}" type="presOf" srcId="{51E58D43-94C1-445A-A350-87EE4F40953B}" destId="{07F2F23A-65DE-4562-9346-A53844D0DB7F}" srcOrd="0" destOrd="0" presId="urn:microsoft.com/office/officeart/2018/2/layout/IconVerticalSolidList"/>
    <dgm:cxn modelId="{E01FDCE0-1176-469F-9561-42B18B79168A}" type="presOf" srcId="{A4A58F07-7044-4D3D-9F6C-05803F9EAEB8}" destId="{A5886849-270E-421F-9698-48C39C444E68}" srcOrd="0" destOrd="0" presId="urn:microsoft.com/office/officeart/2018/2/layout/IconVerticalSolidList"/>
    <dgm:cxn modelId="{783B14EE-EE0B-47F0-A0F2-AD05DFD5DD3B}" srcId="{99283A1F-D2ED-472A-A161-D7AC81278466}" destId="{A3D04406-8F88-4070-B241-C606D3E4CC67}" srcOrd="2" destOrd="0" parTransId="{6206EAC1-CF53-4216-8404-D4C3CBC3783A}" sibTransId="{A929F949-9DB5-49BA-A722-22D7C3B271CD}"/>
    <dgm:cxn modelId="{5AADE3EF-4FC2-4BD5-9880-C62EA224CD73}" type="presOf" srcId="{A3D04406-8F88-4070-B241-C606D3E4CC67}" destId="{E4621510-05A9-44C6-A5C9-8D4CDD7948A3}" srcOrd="0" destOrd="0" presId="urn:microsoft.com/office/officeart/2018/2/layout/IconVerticalSolidList"/>
    <dgm:cxn modelId="{FAE186F1-6772-4989-B4ED-453B7228D382}" srcId="{99283A1F-D2ED-472A-A161-D7AC81278466}" destId="{DE90731A-4C3F-4ABC-A587-37166A2B482D}" srcOrd="1" destOrd="0" parTransId="{F2EF3CE3-A9EA-4DC2-A938-301830C7E678}" sibTransId="{E87ED5D6-3772-478A-AA3D-75EE4BE3F278}"/>
    <dgm:cxn modelId="{280356FC-9046-445F-8D41-B0E04442CA5C}" srcId="{99283A1F-D2ED-472A-A161-D7AC81278466}" destId="{8F001CCF-E87A-4509-BF27-9B8794AFABC7}" srcOrd="3" destOrd="0" parTransId="{0A0A0040-7B26-45BC-96C5-DE63EF315727}" sibTransId="{B179F7A2-817B-4053-9604-EE6FC78D4AC1}"/>
    <dgm:cxn modelId="{045C3E13-8D6F-48F6-BB1F-1BA650F477B8}" type="presParOf" srcId="{BDBC328E-7920-41B8-A20D-55744921D41A}" destId="{A0605D82-42C8-4CC8-B752-2F4C8188470D}" srcOrd="0" destOrd="0" presId="urn:microsoft.com/office/officeart/2018/2/layout/IconVerticalSolidList"/>
    <dgm:cxn modelId="{FB3F96D1-626E-4EAF-ABD5-6CD71833761E}" type="presParOf" srcId="{A0605D82-42C8-4CC8-B752-2F4C8188470D}" destId="{5795710B-19CB-4035-B6D6-7FDC5E5943D2}" srcOrd="0" destOrd="0" presId="urn:microsoft.com/office/officeart/2018/2/layout/IconVerticalSolidList"/>
    <dgm:cxn modelId="{D3B8AAFC-A73D-4E04-8565-28E6E0EF169C}" type="presParOf" srcId="{A0605D82-42C8-4CC8-B752-2F4C8188470D}" destId="{3364502D-EFAD-4BFC-BA7C-59A68EAC0A55}" srcOrd="1" destOrd="0" presId="urn:microsoft.com/office/officeart/2018/2/layout/IconVerticalSolidList"/>
    <dgm:cxn modelId="{86E936A7-F280-4A5A-9B9B-CF0FFA703952}" type="presParOf" srcId="{A0605D82-42C8-4CC8-B752-2F4C8188470D}" destId="{C3FBBF2F-5923-4C7E-8D63-42B144A18C95}" srcOrd="2" destOrd="0" presId="urn:microsoft.com/office/officeart/2018/2/layout/IconVerticalSolidList"/>
    <dgm:cxn modelId="{75CDBFBE-0564-43A4-9371-8B75F27A76CE}" type="presParOf" srcId="{A0605D82-42C8-4CC8-B752-2F4C8188470D}" destId="{07F2F23A-65DE-4562-9346-A53844D0DB7F}" srcOrd="3" destOrd="0" presId="urn:microsoft.com/office/officeart/2018/2/layout/IconVerticalSolidList"/>
    <dgm:cxn modelId="{8778314A-C89B-4A64-AC14-BBD112D04927}" type="presParOf" srcId="{A0605D82-42C8-4CC8-B752-2F4C8188470D}" destId="{57D550E3-9CC1-49FC-8C69-022D024E5543}" srcOrd="4" destOrd="0" presId="urn:microsoft.com/office/officeart/2018/2/layout/IconVerticalSolidList"/>
    <dgm:cxn modelId="{42A19DCA-2F3E-4844-847B-072641318261}" type="presParOf" srcId="{BDBC328E-7920-41B8-A20D-55744921D41A}" destId="{7C4070B3-AF94-4B24-A91B-99568790A589}" srcOrd="1" destOrd="0" presId="urn:microsoft.com/office/officeart/2018/2/layout/IconVerticalSolidList"/>
    <dgm:cxn modelId="{E5D1ADFD-95BC-49F7-9C70-A66183E0C48D}" type="presParOf" srcId="{BDBC328E-7920-41B8-A20D-55744921D41A}" destId="{EC0E872B-802E-42BF-8DCB-1FE8D945874D}" srcOrd="2" destOrd="0" presId="urn:microsoft.com/office/officeart/2018/2/layout/IconVerticalSolidList"/>
    <dgm:cxn modelId="{35564275-E56D-431F-B3A9-210A58882B77}" type="presParOf" srcId="{EC0E872B-802E-42BF-8DCB-1FE8D945874D}" destId="{17FFB4F6-1E81-4870-A247-3EDDB2C636C8}" srcOrd="0" destOrd="0" presId="urn:microsoft.com/office/officeart/2018/2/layout/IconVerticalSolidList"/>
    <dgm:cxn modelId="{43352580-D693-460F-9452-B84F56979066}" type="presParOf" srcId="{EC0E872B-802E-42BF-8DCB-1FE8D945874D}" destId="{C30237BF-1A71-43EA-8A2E-7E9004FFC48E}" srcOrd="1" destOrd="0" presId="urn:microsoft.com/office/officeart/2018/2/layout/IconVerticalSolidList"/>
    <dgm:cxn modelId="{36A21903-42A1-4891-8133-4D703D20243A}" type="presParOf" srcId="{EC0E872B-802E-42BF-8DCB-1FE8D945874D}" destId="{3FA799F8-4A49-42D7-905E-3A789C086119}" srcOrd="2" destOrd="0" presId="urn:microsoft.com/office/officeart/2018/2/layout/IconVerticalSolidList"/>
    <dgm:cxn modelId="{6881541B-AC51-4486-9160-C78F2E74E938}" type="presParOf" srcId="{EC0E872B-802E-42BF-8DCB-1FE8D945874D}" destId="{EBC84DB3-91AC-448C-BA4F-6862370BC938}" srcOrd="3" destOrd="0" presId="urn:microsoft.com/office/officeart/2018/2/layout/IconVerticalSolidList"/>
    <dgm:cxn modelId="{A0013E6C-5FF9-41F9-9C59-1F60AAE27E9F}" type="presParOf" srcId="{EC0E872B-802E-42BF-8DCB-1FE8D945874D}" destId="{85EA6CC0-48FF-458A-9BE7-7EAA25DD2A02}" srcOrd="4" destOrd="0" presId="urn:microsoft.com/office/officeart/2018/2/layout/IconVerticalSolidList"/>
    <dgm:cxn modelId="{7D2BF4C0-B449-4037-B8EE-C0ECF37082CA}" type="presParOf" srcId="{BDBC328E-7920-41B8-A20D-55744921D41A}" destId="{80D147E8-2D9B-4F4B-BACE-58E488585362}" srcOrd="3" destOrd="0" presId="urn:microsoft.com/office/officeart/2018/2/layout/IconVerticalSolidList"/>
    <dgm:cxn modelId="{CB7976BF-1DB1-448D-920A-51928C8FBEF1}" type="presParOf" srcId="{BDBC328E-7920-41B8-A20D-55744921D41A}" destId="{E6FF96B0-2794-499B-94A1-0E982DD30FA2}" srcOrd="4" destOrd="0" presId="urn:microsoft.com/office/officeart/2018/2/layout/IconVerticalSolidList"/>
    <dgm:cxn modelId="{17C3A1A6-8D0F-4D05-A0CC-7476052D3722}" type="presParOf" srcId="{E6FF96B0-2794-499B-94A1-0E982DD30FA2}" destId="{A4716012-B0C0-4D3E-8F61-E2C36023CF2C}" srcOrd="0" destOrd="0" presId="urn:microsoft.com/office/officeart/2018/2/layout/IconVerticalSolidList"/>
    <dgm:cxn modelId="{3F02354D-EDC0-40F9-8655-596C2AE7E3D6}" type="presParOf" srcId="{E6FF96B0-2794-499B-94A1-0E982DD30FA2}" destId="{856178FE-991A-4294-B418-6CD469669AB8}" srcOrd="1" destOrd="0" presId="urn:microsoft.com/office/officeart/2018/2/layout/IconVerticalSolidList"/>
    <dgm:cxn modelId="{37FFE65C-05CC-41D5-8073-34CD3CC8F138}" type="presParOf" srcId="{E6FF96B0-2794-499B-94A1-0E982DD30FA2}" destId="{2B339180-5D62-4F47-8CF4-E713C21A6AB9}" srcOrd="2" destOrd="0" presId="urn:microsoft.com/office/officeart/2018/2/layout/IconVerticalSolidList"/>
    <dgm:cxn modelId="{9D468D3F-42F1-4ADA-BE98-D2D8E9742C55}" type="presParOf" srcId="{E6FF96B0-2794-499B-94A1-0E982DD30FA2}" destId="{E4621510-05A9-44C6-A5C9-8D4CDD7948A3}" srcOrd="3" destOrd="0" presId="urn:microsoft.com/office/officeart/2018/2/layout/IconVerticalSolidList"/>
    <dgm:cxn modelId="{F5E83267-E708-4610-8A83-7B02D8CBFB29}" type="presParOf" srcId="{E6FF96B0-2794-499B-94A1-0E982DD30FA2}" destId="{A5886849-270E-421F-9698-48C39C444E68}" srcOrd="4" destOrd="0" presId="urn:microsoft.com/office/officeart/2018/2/layout/IconVerticalSolidList"/>
    <dgm:cxn modelId="{564F77C7-4515-4658-9AEA-0E8B4FF323B5}" type="presParOf" srcId="{BDBC328E-7920-41B8-A20D-55744921D41A}" destId="{3014EF45-7126-450F-9F43-F73A61F660B7}" srcOrd="5" destOrd="0" presId="urn:microsoft.com/office/officeart/2018/2/layout/IconVerticalSolidList"/>
    <dgm:cxn modelId="{338B4D7A-FE33-472D-BA09-650C7688A589}" type="presParOf" srcId="{BDBC328E-7920-41B8-A20D-55744921D41A}" destId="{82CAC7F9-1D50-49D3-946E-105A8CB5788E}" srcOrd="6" destOrd="0" presId="urn:microsoft.com/office/officeart/2018/2/layout/IconVerticalSolidList"/>
    <dgm:cxn modelId="{1EE76AF9-C01B-4F10-8DAA-17D106E91C63}" type="presParOf" srcId="{82CAC7F9-1D50-49D3-946E-105A8CB5788E}" destId="{05547197-01B1-41B7-8216-B76FB76A3AC9}" srcOrd="0" destOrd="0" presId="urn:microsoft.com/office/officeart/2018/2/layout/IconVerticalSolidList"/>
    <dgm:cxn modelId="{22868FD3-1731-4DAD-A2DB-C4CED9BFC0A0}" type="presParOf" srcId="{82CAC7F9-1D50-49D3-946E-105A8CB5788E}" destId="{B4411B54-D108-4CC8-9321-B3267C8793CF}" srcOrd="1" destOrd="0" presId="urn:microsoft.com/office/officeart/2018/2/layout/IconVerticalSolidList"/>
    <dgm:cxn modelId="{E7C99927-9307-439E-81EE-3D31F50C8484}" type="presParOf" srcId="{82CAC7F9-1D50-49D3-946E-105A8CB5788E}" destId="{E670807E-30DA-42AF-86F6-BF92CF738BC3}" srcOrd="2" destOrd="0" presId="urn:microsoft.com/office/officeart/2018/2/layout/IconVerticalSolidList"/>
    <dgm:cxn modelId="{851E174C-1AB0-47A0-B6F7-68E98BAA4F78}" type="presParOf" srcId="{82CAC7F9-1D50-49D3-946E-105A8CB5788E}" destId="{A7DB5DB0-F875-468F-B3D4-76187D0D1EDD}" srcOrd="3" destOrd="0" presId="urn:microsoft.com/office/officeart/2018/2/layout/IconVerticalSolidList"/>
    <dgm:cxn modelId="{2CCF1E80-DC1C-4A7A-9088-8DE6597F89E9}" type="presParOf" srcId="{82CAC7F9-1D50-49D3-946E-105A8CB5788E}" destId="{EB4062B3-8739-412B-A3F8-80D882BDF7F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AD83D6-5ADF-4DAF-90B0-6AC8DC1C688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5F4B48E-F8DD-438B-B1A0-7F99DB0B0F9E}">
      <dgm:prSet/>
      <dgm:spPr/>
      <dgm:t>
        <a:bodyPr/>
        <a:lstStyle/>
        <a:p>
          <a:r>
            <a:rPr lang="en-US"/>
            <a:t>What is. If A, then B</a:t>
          </a:r>
        </a:p>
      </dgm:t>
    </dgm:pt>
    <dgm:pt modelId="{042D88F6-794E-47B6-AC69-D9AF54030970}" type="parTrans" cxnId="{1D1D9EBC-2A6D-4B0E-9FD2-597DEAAF0CFF}">
      <dgm:prSet/>
      <dgm:spPr/>
      <dgm:t>
        <a:bodyPr/>
        <a:lstStyle/>
        <a:p>
          <a:endParaRPr lang="en-US"/>
        </a:p>
      </dgm:t>
    </dgm:pt>
    <dgm:pt modelId="{A20EFD27-76FE-46AD-B79E-9752C4900F82}" type="sibTrans" cxnId="{1D1D9EBC-2A6D-4B0E-9FD2-597DEAAF0CFF}">
      <dgm:prSet/>
      <dgm:spPr/>
      <dgm:t>
        <a:bodyPr/>
        <a:lstStyle/>
        <a:p>
          <a:endParaRPr lang="en-US"/>
        </a:p>
      </dgm:t>
    </dgm:pt>
    <dgm:pt modelId="{C1BD1550-858B-45B1-B030-E355FB2B0B0A}">
      <dgm:prSet/>
      <dgm:spPr/>
      <dgm:t>
        <a:bodyPr/>
        <a:lstStyle/>
        <a:p>
          <a:r>
            <a:rPr lang="en-US"/>
            <a:t>Descriptive, this is how it works</a:t>
          </a:r>
        </a:p>
      </dgm:t>
    </dgm:pt>
    <dgm:pt modelId="{D8DE285E-8A0B-4C16-90D0-35236D2D0DD9}" type="parTrans" cxnId="{CB9162F6-641D-4E98-908D-4E42D1B95525}">
      <dgm:prSet/>
      <dgm:spPr/>
      <dgm:t>
        <a:bodyPr/>
        <a:lstStyle/>
        <a:p>
          <a:endParaRPr lang="en-US"/>
        </a:p>
      </dgm:t>
    </dgm:pt>
    <dgm:pt modelId="{AAE0F20F-8D8A-4A20-BB09-6D5F77B44A83}" type="sibTrans" cxnId="{CB9162F6-641D-4E98-908D-4E42D1B95525}">
      <dgm:prSet/>
      <dgm:spPr/>
      <dgm:t>
        <a:bodyPr/>
        <a:lstStyle/>
        <a:p>
          <a:endParaRPr lang="en-US"/>
        </a:p>
      </dgm:t>
    </dgm:pt>
    <dgm:pt modelId="{E988D2EF-C9A7-471A-B8C3-0F533850D452}">
      <dgm:prSet/>
      <dgm:spPr/>
      <dgm:t>
        <a:bodyPr/>
        <a:lstStyle/>
        <a:p>
          <a:r>
            <a:rPr lang="en-US"/>
            <a:t>If supply shifts left ceteris paribus, price goes up</a:t>
          </a:r>
        </a:p>
      </dgm:t>
    </dgm:pt>
    <dgm:pt modelId="{FCE639CB-0EF6-435E-8495-7D2E3DD5BDE2}" type="parTrans" cxnId="{FDE82580-4DDE-49E8-8FED-884E8B7DF255}">
      <dgm:prSet/>
      <dgm:spPr/>
      <dgm:t>
        <a:bodyPr/>
        <a:lstStyle/>
        <a:p>
          <a:endParaRPr lang="en-US"/>
        </a:p>
      </dgm:t>
    </dgm:pt>
    <dgm:pt modelId="{0F3D09ED-8127-4E84-99EC-836BEA662AAC}" type="sibTrans" cxnId="{FDE82580-4DDE-49E8-8FED-884E8B7DF255}">
      <dgm:prSet/>
      <dgm:spPr/>
      <dgm:t>
        <a:bodyPr/>
        <a:lstStyle/>
        <a:p>
          <a:endParaRPr lang="en-US"/>
        </a:p>
      </dgm:t>
    </dgm:pt>
    <dgm:pt modelId="{1898807C-BBB3-4612-BE2E-C1B4C3E8EBAC}" type="pres">
      <dgm:prSet presAssocID="{5AAD83D6-5ADF-4DAF-90B0-6AC8DC1C6889}" presName="vert0" presStyleCnt="0">
        <dgm:presLayoutVars>
          <dgm:dir/>
          <dgm:animOne val="branch"/>
          <dgm:animLvl val="lvl"/>
        </dgm:presLayoutVars>
      </dgm:prSet>
      <dgm:spPr/>
    </dgm:pt>
    <dgm:pt modelId="{CD0E5099-43DB-41BD-84B7-BFED5ACC4211}" type="pres">
      <dgm:prSet presAssocID="{15F4B48E-F8DD-438B-B1A0-7F99DB0B0F9E}" presName="thickLine" presStyleLbl="alignNode1" presStyleIdx="0" presStyleCnt="3"/>
      <dgm:spPr/>
    </dgm:pt>
    <dgm:pt modelId="{E8F32584-0282-458A-AE41-12549B9F5961}" type="pres">
      <dgm:prSet presAssocID="{15F4B48E-F8DD-438B-B1A0-7F99DB0B0F9E}" presName="horz1" presStyleCnt="0"/>
      <dgm:spPr/>
    </dgm:pt>
    <dgm:pt modelId="{8B45C77E-5159-4885-85DD-E59E304EBA03}" type="pres">
      <dgm:prSet presAssocID="{15F4B48E-F8DD-438B-B1A0-7F99DB0B0F9E}" presName="tx1" presStyleLbl="revTx" presStyleIdx="0" presStyleCnt="3"/>
      <dgm:spPr/>
    </dgm:pt>
    <dgm:pt modelId="{7DE94CB6-4FEA-413F-81EB-EDAE25539872}" type="pres">
      <dgm:prSet presAssocID="{15F4B48E-F8DD-438B-B1A0-7F99DB0B0F9E}" presName="vert1" presStyleCnt="0"/>
      <dgm:spPr/>
    </dgm:pt>
    <dgm:pt modelId="{F76D5631-29D7-4299-A060-C297B287CDDC}" type="pres">
      <dgm:prSet presAssocID="{C1BD1550-858B-45B1-B030-E355FB2B0B0A}" presName="thickLine" presStyleLbl="alignNode1" presStyleIdx="1" presStyleCnt="3"/>
      <dgm:spPr/>
    </dgm:pt>
    <dgm:pt modelId="{CA753DF9-2A9E-4786-B6BB-AA4523E660FC}" type="pres">
      <dgm:prSet presAssocID="{C1BD1550-858B-45B1-B030-E355FB2B0B0A}" presName="horz1" presStyleCnt="0"/>
      <dgm:spPr/>
    </dgm:pt>
    <dgm:pt modelId="{EB39F6F7-A47E-4DF9-871A-670269E7785B}" type="pres">
      <dgm:prSet presAssocID="{C1BD1550-858B-45B1-B030-E355FB2B0B0A}" presName="tx1" presStyleLbl="revTx" presStyleIdx="1" presStyleCnt="3"/>
      <dgm:spPr/>
    </dgm:pt>
    <dgm:pt modelId="{F9DFCDE1-B73F-4ECF-97E3-C13C0E7940D7}" type="pres">
      <dgm:prSet presAssocID="{C1BD1550-858B-45B1-B030-E355FB2B0B0A}" presName="vert1" presStyleCnt="0"/>
      <dgm:spPr/>
    </dgm:pt>
    <dgm:pt modelId="{E750ADEF-35DA-4458-9F30-5E0E7753F2C3}" type="pres">
      <dgm:prSet presAssocID="{E988D2EF-C9A7-471A-B8C3-0F533850D452}" presName="thickLine" presStyleLbl="alignNode1" presStyleIdx="2" presStyleCnt="3"/>
      <dgm:spPr/>
    </dgm:pt>
    <dgm:pt modelId="{27AD37A0-3A98-47EF-A2CB-555CD97120E4}" type="pres">
      <dgm:prSet presAssocID="{E988D2EF-C9A7-471A-B8C3-0F533850D452}" presName="horz1" presStyleCnt="0"/>
      <dgm:spPr/>
    </dgm:pt>
    <dgm:pt modelId="{F41FAC10-09A5-47E9-B1E3-80EBDDBC5B3B}" type="pres">
      <dgm:prSet presAssocID="{E988D2EF-C9A7-471A-B8C3-0F533850D452}" presName="tx1" presStyleLbl="revTx" presStyleIdx="2" presStyleCnt="3"/>
      <dgm:spPr/>
    </dgm:pt>
    <dgm:pt modelId="{6B434DD7-D9BD-4F55-B486-7A633DEB6E87}" type="pres">
      <dgm:prSet presAssocID="{E988D2EF-C9A7-471A-B8C3-0F533850D452}" presName="vert1" presStyleCnt="0"/>
      <dgm:spPr/>
    </dgm:pt>
  </dgm:ptLst>
  <dgm:cxnLst>
    <dgm:cxn modelId="{3A2C630D-B5D8-4029-8F58-1C8FB94C168B}" type="presOf" srcId="{C1BD1550-858B-45B1-B030-E355FB2B0B0A}" destId="{EB39F6F7-A47E-4DF9-871A-670269E7785B}" srcOrd="0" destOrd="0" presId="urn:microsoft.com/office/officeart/2008/layout/LinedList"/>
    <dgm:cxn modelId="{BA0FA81A-EC80-4D6F-8951-6F78592A3201}" type="presOf" srcId="{15F4B48E-F8DD-438B-B1A0-7F99DB0B0F9E}" destId="{8B45C77E-5159-4885-85DD-E59E304EBA03}" srcOrd="0" destOrd="0" presId="urn:microsoft.com/office/officeart/2008/layout/LinedList"/>
    <dgm:cxn modelId="{FDE82580-4DDE-49E8-8FED-884E8B7DF255}" srcId="{5AAD83D6-5ADF-4DAF-90B0-6AC8DC1C6889}" destId="{E988D2EF-C9A7-471A-B8C3-0F533850D452}" srcOrd="2" destOrd="0" parTransId="{FCE639CB-0EF6-435E-8495-7D2E3DD5BDE2}" sibTransId="{0F3D09ED-8127-4E84-99EC-836BEA662AAC}"/>
    <dgm:cxn modelId="{4B043691-C4F1-417F-BCCE-46E451DA62A7}" type="presOf" srcId="{E988D2EF-C9A7-471A-B8C3-0F533850D452}" destId="{F41FAC10-09A5-47E9-B1E3-80EBDDBC5B3B}" srcOrd="0" destOrd="0" presId="urn:microsoft.com/office/officeart/2008/layout/LinedList"/>
    <dgm:cxn modelId="{1D1D9EBC-2A6D-4B0E-9FD2-597DEAAF0CFF}" srcId="{5AAD83D6-5ADF-4DAF-90B0-6AC8DC1C6889}" destId="{15F4B48E-F8DD-438B-B1A0-7F99DB0B0F9E}" srcOrd="0" destOrd="0" parTransId="{042D88F6-794E-47B6-AC69-D9AF54030970}" sibTransId="{A20EFD27-76FE-46AD-B79E-9752C4900F82}"/>
    <dgm:cxn modelId="{2DC8A4BF-C7E9-41C6-8046-AF1D0F9D5216}" type="presOf" srcId="{5AAD83D6-5ADF-4DAF-90B0-6AC8DC1C6889}" destId="{1898807C-BBB3-4612-BE2E-C1B4C3E8EBAC}" srcOrd="0" destOrd="0" presId="urn:microsoft.com/office/officeart/2008/layout/LinedList"/>
    <dgm:cxn modelId="{CB9162F6-641D-4E98-908D-4E42D1B95525}" srcId="{5AAD83D6-5ADF-4DAF-90B0-6AC8DC1C6889}" destId="{C1BD1550-858B-45B1-B030-E355FB2B0B0A}" srcOrd="1" destOrd="0" parTransId="{D8DE285E-8A0B-4C16-90D0-35236D2D0DD9}" sibTransId="{AAE0F20F-8D8A-4A20-BB09-6D5F77B44A83}"/>
    <dgm:cxn modelId="{1B64914E-0860-4472-BBC7-6F3E18642A10}" type="presParOf" srcId="{1898807C-BBB3-4612-BE2E-C1B4C3E8EBAC}" destId="{CD0E5099-43DB-41BD-84B7-BFED5ACC4211}" srcOrd="0" destOrd="0" presId="urn:microsoft.com/office/officeart/2008/layout/LinedList"/>
    <dgm:cxn modelId="{701B6F28-11F9-42FA-9039-C4CFFBAAF517}" type="presParOf" srcId="{1898807C-BBB3-4612-BE2E-C1B4C3E8EBAC}" destId="{E8F32584-0282-458A-AE41-12549B9F5961}" srcOrd="1" destOrd="0" presId="urn:microsoft.com/office/officeart/2008/layout/LinedList"/>
    <dgm:cxn modelId="{6FE5B0CA-A653-4421-A02D-2A9C7EC624CB}" type="presParOf" srcId="{E8F32584-0282-458A-AE41-12549B9F5961}" destId="{8B45C77E-5159-4885-85DD-E59E304EBA03}" srcOrd="0" destOrd="0" presId="urn:microsoft.com/office/officeart/2008/layout/LinedList"/>
    <dgm:cxn modelId="{1A0A7373-F38C-4CD6-9511-F4E8BB00D90E}" type="presParOf" srcId="{E8F32584-0282-458A-AE41-12549B9F5961}" destId="{7DE94CB6-4FEA-413F-81EB-EDAE25539872}" srcOrd="1" destOrd="0" presId="urn:microsoft.com/office/officeart/2008/layout/LinedList"/>
    <dgm:cxn modelId="{C3748567-4289-4527-A0EC-EC6F507CD2BB}" type="presParOf" srcId="{1898807C-BBB3-4612-BE2E-C1B4C3E8EBAC}" destId="{F76D5631-29D7-4299-A060-C297B287CDDC}" srcOrd="2" destOrd="0" presId="urn:microsoft.com/office/officeart/2008/layout/LinedList"/>
    <dgm:cxn modelId="{6BEC8BE5-6117-48D0-9E5C-0F1B9A31C605}" type="presParOf" srcId="{1898807C-BBB3-4612-BE2E-C1B4C3E8EBAC}" destId="{CA753DF9-2A9E-4786-B6BB-AA4523E660FC}" srcOrd="3" destOrd="0" presId="urn:microsoft.com/office/officeart/2008/layout/LinedList"/>
    <dgm:cxn modelId="{AD9869BC-495C-4B5B-8597-27ED46E4A399}" type="presParOf" srcId="{CA753DF9-2A9E-4786-B6BB-AA4523E660FC}" destId="{EB39F6F7-A47E-4DF9-871A-670269E7785B}" srcOrd="0" destOrd="0" presId="urn:microsoft.com/office/officeart/2008/layout/LinedList"/>
    <dgm:cxn modelId="{DF27E0CF-8B0F-4A3C-8A76-E6767845283E}" type="presParOf" srcId="{CA753DF9-2A9E-4786-B6BB-AA4523E660FC}" destId="{F9DFCDE1-B73F-4ECF-97E3-C13C0E7940D7}" srcOrd="1" destOrd="0" presId="urn:microsoft.com/office/officeart/2008/layout/LinedList"/>
    <dgm:cxn modelId="{EE25A4B6-C7F0-4065-B93A-E720B641B254}" type="presParOf" srcId="{1898807C-BBB3-4612-BE2E-C1B4C3E8EBAC}" destId="{E750ADEF-35DA-4458-9F30-5E0E7753F2C3}" srcOrd="4" destOrd="0" presId="urn:microsoft.com/office/officeart/2008/layout/LinedList"/>
    <dgm:cxn modelId="{0CC96DE6-0410-4687-9D6C-0DB1E18A63BB}" type="presParOf" srcId="{1898807C-BBB3-4612-BE2E-C1B4C3E8EBAC}" destId="{27AD37A0-3A98-47EF-A2CB-555CD97120E4}" srcOrd="5" destOrd="0" presId="urn:microsoft.com/office/officeart/2008/layout/LinedList"/>
    <dgm:cxn modelId="{FBF8C963-266C-489F-9514-D70B06CA65BC}" type="presParOf" srcId="{27AD37A0-3A98-47EF-A2CB-555CD97120E4}" destId="{F41FAC10-09A5-47E9-B1E3-80EBDDBC5B3B}" srcOrd="0" destOrd="0" presId="urn:microsoft.com/office/officeart/2008/layout/LinedList"/>
    <dgm:cxn modelId="{EC4FC1D2-0528-42B8-8E8E-B273B194D692}" type="presParOf" srcId="{27AD37A0-3A98-47EF-A2CB-555CD97120E4}" destId="{6B434DD7-D9BD-4F55-B486-7A633DEB6E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119EB1-AACC-45A2-B795-92ACD1ABEC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712F536-EBC2-4E79-A678-1957EAA8B8D5}">
      <dgm:prSet/>
      <dgm:spPr/>
      <dgm:t>
        <a:bodyPr/>
        <a:lstStyle/>
        <a:p>
          <a:r>
            <a:rPr lang="en-US"/>
            <a:t>What ought to be</a:t>
          </a:r>
        </a:p>
      </dgm:t>
    </dgm:pt>
    <dgm:pt modelId="{8FA2E641-AD52-44A6-B3DF-997996519EDF}" type="parTrans" cxnId="{AA25E7A4-A5FD-4DE9-9837-B373E3FD47B9}">
      <dgm:prSet/>
      <dgm:spPr/>
      <dgm:t>
        <a:bodyPr/>
        <a:lstStyle/>
        <a:p>
          <a:endParaRPr lang="en-US"/>
        </a:p>
      </dgm:t>
    </dgm:pt>
    <dgm:pt modelId="{4393BBC9-195E-4A81-8F19-0C8D2B8CD63E}" type="sibTrans" cxnId="{AA25E7A4-A5FD-4DE9-9837-B373E3FD47B9}">
      <dgm:prSet/>
      <dgm:spPr/>
      <dgm:t>
        <a:bodyPr/>
        <a:lstStyle/>
        <a:p>
          <a:endParaRPr lang="en-US"/>
        </a:p>
      </dgm:t>
    </dgm:pt>
    <dgm:pt modelId="{C7F0E66D-3913-4431-9638-20B84D65AE21}">
      <dgm:prSet/>
      <dgm:spPr/>
      <dgm:t>
        <a:bodyPr/>
        <a:lstStyle/>
        <a:p>
          <a:r>
            <a:rPr lang="en-US"/>
            <a:t>Ethics, morality, right</a:t>
          </a:r>
        </a:p>
      </dgm:t>
    </dgm:pt>
    <dgm:pt modelId="{381DABE8-F518-44CE-9218-C8C5F8647F46}" type="parTrans" cxnId="{DE78FB7C-EEEF-496A-AD88-5F0DE6FA0187}">
      <dgm:prSet/>
      <dgm:spPr/>
      <dgm:t>
        <a:bodyPr/>
        <a:lstStyle/>
        <a:p>
          <a:endParaRPr lang="en-US"/>
        </a:p>
      </dgm:t>
    </dgm:pt>
    <dgm:pt modelId="{946E8C78-D93E-4C07-B5DC-448643211219}" type="sibTrans" cxnId="{DE78FB7C-EEEF-496A-AD88-5F0DE6FA0187}">
      <dgm:prSet/>
      <dgm:spPr/>
      <dgm:t>
        <a:bodyPr/>
        <a:lstStyle/>
        <a:p>
          <a:endParaRPr lang="en-US"/>
        </a:p>
      </dgm:t>
    </dgm:pt>
    <dgm:pt modelId="{3F5A059D-8C53-4AB1-8A3D-DFFBA091E9AF}">
      <dgm:prSet/>
      <dgm:spPr/>
      <dgm:t>
        <a:bodyPr/>
        <a:lstStyle/>
        <a:p>
          <a:r>
            <a:rPr lang="en-US"/>
            <a:t>Makes decisions for societal priorities</a:t>
          </a:r>
        </a:p>
      </dgm:t>
    </dgm:pt>
    <dgm:pt modelId="{FD44E18D-47DE-4C0A-938A-9AA26BE509EC}" type="parTrans" cxnId="{EFD4BB7D-BDA4-4374-8FB6-E2CA67681B97}">
      <dgm:prSet/>
      <dgm:spPr/>
      <dgm:t>
        <a:bodyPr/>
        <a:lstStyle/>
        <a:p>
          <a:endParaRPr lang="en-US"/>
        </a:p>
      </dgm:t>
    </dgm:pt>
    <dgm:pt modelId="{E0793F30-1B5E-45D8-B7FC-95C49702E082}" type="sibTrans" cxnId="{EFD4BB7D-BDA4-4374-8FB6-E2CA67681B97}">
      <dgm:prSet/>
      <dgm:spPr/>
      <dgm:t>
        <a:bodyPr/>
        <a:lstStyle/>
        <a:p>
          <a:endParaRPr lang="en-US"/>
        </a:p>
      </dgm:t>
    </dgm:pt>
    <dgm:pt modelId="{1A70BC2C-1909-4535-97BF-8720D74B4F54}">
      <dgm:prSet/>
      <dgm:spPr/>
      <dgm:t>
        <a:bodyPr/>
        <a:lstStyle/>
        <a:p>
          <a:r>
            <a:rPr lang="en-US"/>
            <a:t>Should we build a neighborhood to make housing more affordable even if that hurts the environment?</a:t>
          </a:r>
        </a:p>
      </dgm:t>
    </dgm:pt>
    <dgm:pt modelId="{C315FE33-E555-49B3-BF7F-90C08FB009D4}" type="parTrans" cxnId="{D580A76D-3F71-48F4-9A3C-6B8F073875C7}">
      <dgm:prSet/>
      <dgm:spPr/>
      <dgm:t>
        <a:bodyPr/>
        <a:lstStyle/>
        <a:p>
          <a:endParaRPr lang="en-US"/>
        </a:p>
      </dgm:t>
    </dgm:pt>
    <dgm:pt modelId="{7816169C-0AB8-4E97-B032-27EA86B84E81}" type="sibTrans" cxnId="{D580A76D-3F71-48F4-9A3C-6B8F073875C7}">
      <dgm:prSet/>
      <dgm:spPr/>
      <dgm:t>
        <a:bodyPr/>
        <a:lstStyle/>
        <a:p>
          <a:endParaRPr lang="en-US"/>
        </a:p>
      </dgm:t>
    </dgm:pt>
    <dgm:pt modelId="{5E229248-3559-40A0-BCC3-3DDD5205BAA5}" type="pres">
      <dgm:prSet presAssocID="{F9119EB1-AACC-45A2-B795-92ACD1ABEC6A}" presName="root" presStyleCnt="0">
        <dgm:presLayoutVars>
          <dgm:dir/>
          <dgm:resizeHandles val="exact"/>
        </dgm:presLayoutVars>
      </dgm:prSet>
      <dgm:spPr/>
    </dgm:pt>
    <dgm:pt modelId="{1CD4A25D-99E5-46A1-A297-54A296E98E5E}" type="pres">
      <dgm:prSet presAssocID="{B712F536-EBC2-4E79-A678-1957EAA8B8D5}" presName="compNode" presStyleCnt="0"/>
      <dgm:spPr/>
    </dgm:pt>
    <dgm:pt modelId="{2F508B39-2D04-4B25-81D1-2B6DDB1196F6}" type="pres">
      <dgm:prSet presAssocID="{B712F536-EBC2-4E79-A678-1957EAA8B8D5}" presName="bgRect" presStyleLbl="bgShp" presStyleIdx="0" presStyleCnt="4"/>
      <dgm:spPr/>
    </dgm:pt>
    <dgm:pt modelId="{423695EB-540A-4F5B-BB1D-13DFA666EB3F}" type="pres">
      <dgm:prSet presAssocID="{B712F536-EBC2-4E79-A678-1957EAA8B8D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CA365F3-A4AB-46C1-8E27-C9A91DD71694}" type="pres">
      <dgm:prSet presAssocID="{B712F536-EBC2-4E79-A678-1957EAA8B8D5}" presName="spaceRect" presStyleCnt="0"/>
      <dgm:spPr/>
    </dgm:pt>
    <dgm:pt modelId="{E030DF7E-C34D-43B9-93E5-1684D2A96914}" type="pres">
      <dgm:prSet presAssocID="{B712F536-EBC2-4E79-A678-1957EAA8B8D5}" presName="parTx" presStyleLbl="revTx" presStyleIdx="0" presStyleCnt="4">
        <dgm:presLayoutVars>
          <dgm:chMax val="0"/>
          <dgm:chPref val="0"/>
        </dgm:presLayoutVars>
      </dgm:prSet>
      <dgm:spPr/>
    </dgm:pt>
    <dgm:pt modelId="{20144F36-FE92-4933-B89E-8FD51D8F1E3F}" type="pres">
      <dgm:prSet presAssocID="{4393BBC9-195E-4A81-8F19-0C8D2B8CD63E}" presName="sibTrans" presStyleCnt="0"/>
      <dgm:spPr/>
    </dgm:pt>
    <dgm:pt modelId="{46B64E8A-2146-4008-A898-666839A67E7A}" type="pres">
      <dgm:prSet presAssocID="{C7F0E66D-3913-4431-9638-20B84D65AE21}" presName="compNode" presStyleCnt="0"/>
      <dgm:spPr/>
    </dgm:pt>
    <dgm:pt modelId="{CDBC990B-693D-4107-969A-383EE77EA7BF}" type="pres">
      <dgm:prSet presAssocID="{C7F0E66D-3913-4431-9638-20B84D65AE21}" presName="bgRect" presStyleLbl="bgShp" presStyleIdx="1" presStyleCnt="4"/>
      <dgm:spPr/>
    </dgm:pt>
    <dgm:pt modelId="{4D2867C6-9271-44E9-BAE6-0622B1E5F510}" type="pres">
      <dgm:prSet presAssocID="{C7F0E66D-3913-4431-9638-20B84D65AE2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4AAF259-79CA-4C9D-BE9A-18C8E560E145}" type="pres">
      <dgm:prSet presAssocID="{C7F0E66D-3913-4431-9638-20B84D65AE21}" presName="spaceRect" presStyleCnt="0"/>
      <dgm:spPr/>
    </dgm:pt>
    <dgm:pt modelId="{1BEF2E89-E5D0-430B-BF78-F1B80E79CF6D}" type="pres">
      <dgm:prSet presAssocID="{C7F0E66D-3913-4431-9638-20B84D65AE21}" presName="parTx" presStyleLbl="revTx" presStyleIdx="1" presStyleCnt="4">
        <dgm:presLayoutVars>
          <dgm:chMax val="0"/>
          <dgm:chPref val="0"/>
        </dgm:presLayoutVars>
      </dgm:prSet>
      <dgm:spPr/>
    </dgm:pt>
    <dgm:pt modelId="{F0FAD71A-1F3C-4F40-BD15-F2876BE3A917}" type="pres">
      <dgm:prSet presAssocID="{946E8C78-D93E-4C07-B5DC-448643211219}" presName="sibTrans" presStyleCnt="0"/>
      <dgm:spPr/>
    </dgm:pt>
    <dgm:pt modelId="{7ABEB60C-2183-40DF-80A2-BB8CA4844367}" type="pres">
      <dgm:prSet presAssocID="{3F5A059D-8C53-4AB1-8A3D-DFFBA091E9AF}" presName="compNode" presStyleCnt="0"/>
      <dgm:spPr/>
    </dgm:pt>
    <dgm:pt modelId="{72C32A69-416F-41F1-A893-6641FAE19BEC}" type="pres">
      <dgm:prSet presAssocID="{3F5A059D-8C53-4AB1-8A3D-DFFBA091E9AF}" presName="bgRect" presStyleLbl="bgShp" presStyleIdx="2" presStyleCnt="4"/>
      <dgm:spPr/>
    </dgm:pt>
    <dgm:pt modelId="{40CBC8FB-D554-4D81-A953-9134F786D5E7}" type="pres">
      <dgm:prSet presAssocID="{3F5A059D-8C53-4AB1-8A3D-DFFBA091E9A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3229543-D30A-4B6D-A5C6-F296435D3316}" type="pres">
      <dgm:prSet presAssocID="{3F5A059D-8C53-4AB1-8A3D-DFFBA091E9AF}" presName="spaceRect" presStyleCnt="0"/>
      <dgm:spPr/>
    </dgm:pt>
    <dgm:pt modelId="{6FE661A5-91A8-4AA6-8476-892966190516}" type="pres">
      <dgm:prSet presAssocID="{3F5A059D-8C53-4AB1-8A3D-DFFBA091E9AF}" presName="parTx" presStyleLbl="revTx" presStyleIdx="2" presStyleCnt="4">
        <dgm:presLayoutVars>
          <dgm:chMax val="0"/>
          <dgm:chPref val="0"/>
        </dgm:presLayoutVars>
      </dgm:prSet>
      <dgm:spPr/>
    </dgm:pt>
    <dgm:pt modelId="{5EFFD45A-EAD4-413E-B417-7B55B93B9848}" type="pres">
      <dgm:prSet presAssocID="{E0793F30-1B5E-45D8-B7FC-95C49702E082}" presName="sibTrans" presStyleCnt="0"/>
      <dgm:spPr/>
    </dgm:pt>
    <dgm:pt modelId="{F6AE0615-596B-424A-98E2-FAF4D9AC8BBB}" type="pres">
      <dgm:prSet presAssocID="{1A70BC2C-1909-4535-97BF-8720D74B4F54}" presName="compNode" presStyleCnt="0"/>
      <dgm:spPr/>
    </dgm:pt>
    <dgm:pt modelId="{836E2555-1EFE-44EB-AB61-96728CEF0BAF}" type="pres">
      <dgm:prSet presAssocID="{1A70BC2C-1909-4535-97BF-8720D74B4F54}" presName="bgRect" presStyleLbl="bgShp" presStyleIdx="3" presStyleCnt="4"/>
      <dgm:spPr/>
    </dgm:pt>
    <dgm:pt modelId="{32A6BEC7-3C9E-4704-B16D-566312E8FCCE}" type="pres">
      <dgm:prSet presAssocID="{1A70BC2C-1909-4535-97BF-8720D74B4F5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87AED91E-AE7F-4B02-866E-86D31EE5E104}" type="pres">
      <dgm:prSet presAssocID="{1A70BC2C-1909-4535-97BF-8720D74B4F54}" presName="spaceRect" presStyleCnt="0"/>
      <dgm:spPr/>
    </dgm:pt>
    <dgm:pt modelId="{BED2FAAB-8FF3-4E01-9851-5A971F1C6CBC}" type="pres">
      <dgm:prSet presAssocID="{1A70BC2C-1909-4535-97BF-8720D74B4F5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062E710-10A3-4E49-861E-192BEC22147D}" type="presOf" srcId="{F9119EB1-AACC-45A2-B795-92ACD1ABEC6A}" destId="{5E229248-3559-40A0-BCC3-3DDD5205BAA5}" srcOrd="0" destOrd="0" presId="urn:microsoft.com/office/officeart/2018/2/layout/IconVerticalSolidList"/>
    <dgm:cxn modelId="{E84D914C-3335-44D3-9B2F-A27245067A72}" type="presOf" srcId="{3F5A059D-8C53-4AB1-8A3D-DFFBA091E9AF}" destId="{6FE661A5-91A8-4AA6-8476-892966190516}" srcOrd="0" destOrd="0" presId="urn:microsoft.com/office/officeart/2018/2/layout/IconVerticalSolidList"/>
    <dgm:cxn modelId="{D580A76D-3F71-48F4-9A3C-6B8F073875C7}" srcId="{F9119EB1-AACC-45A2-B795-92ACD1ABEC6A}" destId="{1A70BC2C-1909-4535-97BF-8720D74B4F54}" srcOrd="3" destOrd="0" parTransId="{C315FE33-E555-49B3-BF7F-90C08FB009D4}" sibTransId="{7816169C-0AB8-4E97-B032-27EA86B84E81}"/>
    <dgm:cxn modelId="{1A579F71-1505-4FC6-966E-1159052FC98B}" type="presOf" srcId="{1A70BC2C-1909-4535-97BF-8720D74B4F54}" destId="{BED2FAAB-8FF3-4E01-9851-5A971F1C6CBC}" srcOrd="0" destOrd="0" presId="urn:microsoft.com/office/officeart/2018/2/layout/IconVerticalSolidList"/>
    <dgm:cxn modelId="{DE78FB7C-EEEF-496A-AD88-5F0DE6FA0187}" srcId="{F9119EB1-AACC-45A2-B795-92ACD1ABEC6A}" destId="{C7F0E66D-3913-4431-9638-20B84D65AE21}" srcOrd="1" destOrd="0" parTransId="{381DABE8-F518-44CE-9218-C8C5F8647F46}" sibTransId="{946E8C78-D93E-4C07-B5DC-448643211219}"/>
    <dgm:cxn modelId="{EFD4BB7D-BDA4-4374-8FB6-E2CA67681B97}" srcId="{F9119EB1-AACC-45A2-B795-92ACD1ABEC6A}" destId="{3F5A059D-8C53-4AB1-8A3D-DFFBA091E9AF}" srcOrd="2" destOrd="0" parTransId="{FD44E18D-47DE-4C0A-938A-9AA26BE509EC}" sibTransId="{E0793F30-1B5E-45D8-B7FC-95C49702E082}"/>
    <dgm:cxn modelId="{59EA827F-1CE2-420C-AE61-056500F5DA96}" type="presOf" srcId="{B712F536-EBC2-4E79-A678-1957EAA8B8D5}" destId="{E030DF7E-C34D-43B9-93E5-1684D2A96914}" srcOrd="0" destOrd="0" presId="urn:microsoft.com/office/officeart/2018/2/layout/IconVerticalSolidList"/>
    <dgm:cxn modelId="{AA25E7A4-A5FD-4DE9-9837-B373E3FD47B9}" srcId="{F9119EB1-AACC-45A2-B795-92ACD1ABEC6A}" destId="{B712F536-EBC2-4E79-A678-1957EAA8B8D5}" srcOrd="0" destOrd="0" parTransId="{8FA2E641-AD52-44A6-B3DF-997996519EDF}" sibTransId="{4393BBC9-195E-4A81-8F19-0C8D2B8CD63E}"/>
    <dgm:cxn modelId="{B6410BBE-51C2-485F-B601-4A6A22C31FF3}" type="presOf" srcId="{C7F0E66D-3913-4431-9638-20B84D65AE21}" destId="{1BEF2E89-E5D0-430B-BF78-F1B80E79CF6D}" srcOrd="0" destOrd="0" presId="urn:microsoft.com/office/officeart/2018/2/layout/IconVerticalSolidList"/>
    <dgm:cxn modelId="{30FA2299-BB60-42D5-99BC-CFB956566C4B}" type="presParOf" srcId="{5E229248-3559-40A0-BCC3-3DDD5205BAA5}" destId="{1CD4A25D-99E5-46A1-A297-54A296E98E5E}" srcOrd="0" destOrd="0" presId="urn:microsoft.com/office/officeart/2018/2/layout/IconVerticalSolidList"/>
    <dgm:cxn modelId="{0CD2CCBE-BE7A-4D3C-90F0-BB3B52FB9873}" type="presParOf" srcId="{1CD4A25D-99E5-46A1-A297-54A296E98E5E}" destId="{2F508B39-2D04-4B25-81D1-2B6DDB1196F6}" srcOrd="0" destOrd="0" presId="urn:microsoft.com/office/officeart/2018/2/layout/IconVerticalSolidList"/>
    <dgm:cxn modelId="{397594D8-6B8B-4F38-9975-EAF4D5DBC49D}" type="presParOf" srcId="{1CD4A25D-99E5-46A1-A297-54A296E98E5E}" destId="{423695EB-540A-4F5B-BB1D-13DFA666EB3F}" srcOrd="1" destOrd="0" presId="urn:microsoft.com/office/officeart/2018/2/layout/IconVerticalSolidList"/>
    <dgm:cxn modelId="{F4E53BE4-2A0D-4C44-A625-002759C2F4D3}" type="presParOf" srcId="{1CD4A25D-99E5-46A1-A297-54A296E98E5E}" destId="{ACA365F3-A4AB-46C1-8E27-C9A91DD71694}" srcOrd="2" destOrd="0" presId="urn:microsoft.com/office/officeart/2018/2/layout/IconVerticalSolidList"/>
    <dgm:cxn modelId="{6D739EFF-8348-4F5C-9930-08AF52C05091}" type="presParOf" srcId="{1CD4A25D-99E5-46A1-A297-54A296E98E5E}" destId="{E030DF7E-C34D-43B9-93E5-1684D2A96914}" srcOrd="3" destOrd="0" presId="urn:microsoft.com/office/officeart/2018/2/layout/IconVerticalSolidList"/>
    <dgm:cxn modelId="{CD2B83FD-0824-4621-B07C-80A81DB11414}" type="presParOf" srcId="{5E229248-3559-40A0-BCC3-3DDD5205BAA5}" destId="{20144F36-FE92-4933-B89E-8FD51D8F1E3F}" srcOrd="1" destOrd="0" presId="urn:microsoft.com/office/officeart/2018/2/layout/IconVerticalSolidList"/>
    <dgm:cxn modelId="{3F0FB6A0-DD62-408F-B175-57B6512EFA0D}" type="presParOf" srcId="{5E229248-3559-40A0-BCC3-3DDD5205BAA5}" destId="{46B64E8A-2146-4008-A898-666839A67E7A}" srcOrd="2" destOrd="0" presId="urn:microsoft.com/office/officeart/2018/2/layout/IconVerticalSolidList"/>
    <dgm:cxn modelId="{451AA79E-8BF5-4C90-810D-A8F67630F4F4}" type="presParOf" srcId="{46B64E8A-2146-4008-A898-666839A67E7A}" destId="{CDBC990B-693D-4107-969A-383EE77EA7BF}" srcOrd="0" destOrd="0" presId="urn:microsoft.com/office/officeart/2018/2/layout/IconVerticalSolidList"/>
    <dgm:cxn modelId="{619C865D-189D-48D5-96F7-9F7AEF264E0E}" type="presParOf" srcId="{46B64E8A-2146-4008-A898-666839A67E7A}" destId="{4D2867C6-9271-44E9-BAE6-0622B1E5F510}" srcOrd="1" destOrd="0" presId="urn:microsoft.com/office/officeart/2018/2/layout/IconVerticalSolidList"/>
    <dgm:cxn modelId="{786D0D14-B948-4FE0-BD92-7C57B485E40E}" type="presParOf" srcId="{46B64E8A-2146-4008-A898-666839A67E7A}" destId="{E4AAF259-79CA-4C9D-BE9A-18C8E560E145}" srcOrd="2" destOrd="0" presId="urn:microsoft.com/office/officeart/2018/2/layout/IconVerticalSolidList"/>
    <dgm:cxn modelId="{73977F32-0544-4271-97FB-E58DF28DD71D}" type="presParOf" srcId="{46B64E8A-2146-4008-A898-666839A67E7A}" destId="{1BEF2E89-E5D0-430B-BF78-F1B80E79CF6D}" srcOrd="3" destOrd="0" presId="urn:microsoft.com/office/officeart/2018/2/layout/IconVerticalSolidList"/>
    <dgm:cxn modelId="{6217BA87-BF06-401C-9531-C930337ECF28}" type="presParOf" srcId="{5E229248-3559-40A0-BCC3-3DDD5205BAA5}" destId="{F0FAD71A-1F3C-4F40-BD15-F2876BE3A917}" srcOrd="3" destOrd="0" presId="urn:microsoft.com/office/officeart/2018/2/layout/IconVerticalSolidList"/>
    <dgm:cxn modelId="{CBA900F4-63EE-4C56-A2D3-75C51F7A7F2C}" type="presParOf" srcId="{5E229248-3559-40A0-BCC3-3DDD5205BAA5}" destId="{7ABEB60C-2183-40DF-80A2-BB8CA4844367}" srcOrd="4" destOrd="0" presId="urn:microsoft.com/office/officeart/2018/2/layout/IconVerticalSolidList"/>
    <dgm:cxn modelId="{A4F4FB2E-769F-40CE-8CD0-F63142A0C39C}" type="presParOf" srcId="{7ABEB60C-2183-40DF-80A2-BB8CA4844367}" destId="{72C32A69-416F-41F1-A893-6641FAE19BEC}" srcOrd="0" destOrd="0" presId="urn:microsoft.com/office/officeart/2018/2/layout/IconVerticalSolidList"/>
    <dgm:cxn modelId="{8616606E-8AFE-4086-91C6-BE57AFCC1EE6}" type="presParOf" srcId="{7ABEB60C-2183-40DF-80A2-BB8CA4844367}" destId="{40CBC8FB-D554-4D81-A953-9134F786D5E7}" srcOrd="1" destOrd="0" presId="urn:microsoft.com/office/officeart/2018/2/layout/IconVerticalSolidList"/>
    <dgm:cxn modelId="{F0C0CCF0-9CE0-4C43-B8C9-4D49571F26BD}" type="presParOf" srcId="{7ABEB60C-2183-40DF-80A2-BB8CA4844367}" destId="{43229543-D30A-4B6D-A5C6-F296435D3316}" srcOrd="2" destOrd="0" presId="urn:microsoft.com/office/officeart/2018/2/layout/IconVerticalSolidList"/>
    <dgm:cxn modelId="{E6EA7E0E-1B21-48A2-841F-D0ACCE390854}" type="presParOf" srcId="{7ABEB60C-2183-40DF-80A2-BB8CA4844367}" destId="{6FE661A5-91A8-4AA6-8476-892966190516}" srcOrd="3" destOrd="0" presId="urn:microsoft.com/office/officeart/2018/2/layout/IconVerticalSolidList"/>
    <dgm:cxn modelId="{0260C1B5-51CB-42BC-9836-E4054957F94E}" type="presParOf" srcId="{5E229248-3559-40A0-BCC3-3DDD5205BAA5}" destId="{5EFFD45A-EAD4-413E-B417-7B55B93B9848}" srcOrd="5" destOrd="0" presId="urn:microsoft.com/office/officeart/2018/2/layout/IconVerticalSolidList"/>
    <dgm:cxn modelId="{EEC48AAE-B247-4FB0-8193-39A59BA97427}" type="presParOf" srcId="{5E229248-3559-40A0-BCC3-3DDD5205BAA5}" destId="{F6AE0615-596B-424A-98E2-FAF4D9AC8BBB}" srcOrd="6" destOrd="0" presId="urn:microsoft.com/office/officeart/2018/2/layout/IconVerticalSolidList"/>
    <dgm:cxn modelId="{329FD3BD-228A-4B06-B8B3-230208BC66F6}" type="presParOf" srcId="{F6AE0615-596B-424A-98E2-FAF4D9AC8BBB}" destId="{836E2555-1EFE-44EB-AB61-96728CEF0BAF}" srcOrd="0" destOrd="0" presId="urn:microsoft.com/office/officeart/2018/2/layout/IconVerticalSolidList"/>
    <dgm:cxn modelId="{0A856650-E3AD-4CD4-AEA5-E2B04164096F}" type="presParOf" srcId="{F6AE0615-596B-424A-98E2-FAF4D9AC8BBB}" destId="{32A6BEC7-3C9E-4704-B16D-566312E8FCCE}" srcOrd="1" destOrd="0" presId="urn:microsoft.com/office/officeart/2018/2/layout/IconVerticalSolidList"/>
    <dgm:cxn modelId="{70BF721B-4CFB-4120-994B-0054FDF3F1BF}" type="presParOf" srcId="{F6AE0615-596B-424A-98E2-FAF4D9AC8BBB}" destId="{87AED91E-AE7F-4B02-866E-86D31EE5E104}" srcOrd="2" destOrd="0" presId="urn:microsoft.com/office/officeart/2018/2/layout/IconVerticalSolidList"/>
    <dgm:cxn modelId="{8CF9A2DA-6C9B-4CF8-A96E-4637D713F676}" type="presParOf" srcId="{F6AE0615-596B-424A-98E2-FAF4D9AC8BBB}" destId="{BED2FAAB-8FF3-4E01-9851-5A971F1C6CB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75C5EA-164D-41E5-9148-80C243EC2224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3325C0-531D-45E2-8EC8-F4447D3C984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Economists cannot tell you the right policy.</a:t>
          </a:r>
        </a:p>
      </dgm:t>
    </dgm:pt>
    <dgm:pt modelId="{7715C18F-90B4-43C3-8F1E-D6DEE0F91446}" type="parTrans" cxnId="{472046C1-30BB-44AB-9D69-AE01EEFA1A9E}">
      <dgm:prSet/>
      <dgm:spPr/>
      <dgm:t>
        <a:bodyPr/>
        <a:lstStyle/>
        <a:p>
          <a:endParaRPr lang="en-US"/>
        </a:p>
      </dgm:t>
    </dgm:pt>
    <dgm:pt modelId="{5252EBA5-F327-4371-BB92-D2161DEE2D2E}" type="sibTrans" cxnId="{472046C1-30BB-44AB-9D69-AE01EEFA1A9E}">
      <dgm:prSet/>
      <dgm:spPr/>
      <dgm:t>
        <a:bodyPr/>
        <a:lstStyle/>
        <a:p>
          <a:endParaRPr lang="en-US"/>
        </a:p>
      </dgm:t>
    </dgm:pt>
    <dgm:pt modelId="{08B28A2E-080F-43E7-B3F4-51C08AEE0F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They can only tell you the results from various actions.</a:t>
          </a:r>
        </a:p>
      </dgm:t>
    </dgm:pt>
    <dgm:pt modelId="{94EC7769-596D-4A6F-A007-FBCB8255355F}" type="parTrans" cxnId="{D97BDBD8-C62E-4F25-B721-8727483720F7}">
      <dgm:prSet/>
      <dgm:spPr/>
      <dgm:t>
        <a:bodyPr/>
        <a:lstStyle/>
        <a:p>
          <a:endParaRPr lang="en-US"/>
        </a:p>
      </dgm:t>
    </dgm:pt>
    <dgm:pt modelId="{C1D732EB-D661-43FB-8359-245A57895A71}" type="sibTrans" cxnId="{D97BDBD8-C62E-4F25-B721-8727483720F7}">
      <dgm:prSet/>
      <dgm:spPr/>
      <dgm:t>
        <a:bodyPr/>
        <a:lstStyle/>
        <a:p>
          <a:endParaRPr lang="en-US"/>
        </a:p>
      </dgm:t>
    </dgm:pt>
    <dgm:pt modelId="{84A50BB1-E7A9-4543-9CCB-1E68C341F60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The question of which outcome is desirable is up to philosophers</a:t>
          </a:r>
        </a:p>
      </dgm:t>
    </dgm:pt>
    <dgm:pt modelId="{C6D2591F-B641-40B2-ABB8-655E673B3524}" type="parTrans" cxnId="{A87E553F-1B1B-4F07-86FE-A82058E6DE60}">
      <dgm:prSet/>
      <dgm:spPr/>
      <dgm:t>
        <a:bodyPr/>
        <a:lstStyle/>
        <a:p>
          <a:endParaRPr lang="en-US"/>
        </a:p>
      </dgm:t>
    </dgm:pt>
    <dgm:pt modelId="{9A89E86E-002D-4D56-89AE-5D41486B438C}" type="sibTrans" cxnId="{A87E553F-1B1B-4F07-86FE-A82058E6DE60}">
      <dgm:prSet/>
      <dgm:spPr/>
      <dgm:t>
        <a:bodyPr/>
        <a:lstStyle/>
        <a:p>
          <a:endParaRPr lang="en-US"/>
        </a:p>
      </dgm:t>
    </dgm:pt>
    <dgm:pt modelId="{D9BEE98B-1DCB-4204-B207-7DB0B6EFFBD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Economics involves tradeoffs</a:t>
          </a:r>
        </a:p>
      </dgm:t>
    </dgm:pt>
    <dgm:pt modelId="{8254FEE1-EFF7-44E0-99FC-EEFB8A95BA4D}" type="parTrans" cxnId="{D06DC663-227B-4314-9B5F-D40637ED8079}">
      <dgm:prSet/>
      <dgm:spPr/>
      <dgm:t>
        <a:bodyPr/>
        <a:lstStyle/>
        <a:p>
          <a:endParaRPr lang="en-US"/>
        </a:p>
      </dgm:t>
    </dgm:pt>
    <dgm:pt modelId="{22EFB5DD-1558-486B-8861-897BA708AF90}" type="sibTrans" cxnId="{D06DC663-227B-4314-9B5F-D40637ED8079}">
      <dgm:prSet/>
      <dgm:spPr/>
      <dgm:t>
        <a:bodyPr/>
        <a:lstStyle/>
        <a:p>
          <a:endParaRPr lang="en-US"/>
        </a:p>
      </dgm:t>
    </dgm:pt>
    <dgm:pt modelId="{637A327F-7803-4E33-A69B-F5487A110F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Usually no one right answer</a:t>
          </a:r>
        </a:p>
      </dgm:t>
    </dgm:pt>
    <dgm:pt modelId="{97408A20-927C-453C-BCF3-40EECED70608}" type="parTrans" cxnId="{6E7F49CC-004D-45A2-A7DA-98A6D856C4F8}">
      <dgm:prSet/>
      <dgm:spPr/>
      <dgm:t>
        <a:bodyPr/>
        <a:lstStyle/>
        <a:p>
          <a:endParaRPr lang="en-US"/>
        </a:p>
      </dgm:t>
    </dgm:pt>
    <dgm:pt modelId="{7DCCD1C3-D348-4A05-BCF0-2637961BE072}" type="sibTrans" cxnId="{6E7F49CC-004D-45A2-A7DA-98A6D856C4F8}">
      <dgm:prSet/>
      <dgm:spPr/>
      <dgm:t>
        <a:bodyPr/>
        <a:lstStyle/>
        <a:p>
          <a:endParaRPr lang="en-US"/>
        </a:p>
      </dgm:t>
    </dgm:pt>
    <dgm:pt modelId="{8A07DBF7-6A02-43D3-8B00-723956838E5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Pareto Principle</a:t>
          </a:r>
        </a:p>
      </dgm:t>
    </dgm:pt>
    <dgm:pt modelId="{132080A4-92C1-446C-BDDD-1B74A7DB7825}" type="parTrans" cxnId="{8651B798-1051-4966-9BBA-995390D64E74}">
      <dgm:prSet/>
      <dgm:spPr/>
      <dgm:t>
        <a:bodyPr/>
        <a:lstStyle/>
        <a:p>
          <a:endParaRPr lang="en-US"/>
        </a:p>
      </dgm:t>
    </dgm:pt>
    <dgm:pt modelId="{E19F54B0-D471-4F1C-B481-6902C9A75F4E}" type="sibTrans" cxnId="{8651B798-1051-4966-9BBA-995390D64E74}">
      <dgm:prSet/>
      <dgm:spPr/>
      <dgm:t>
        <a:bodyPr/>
        <a:lstStyle/>
        <a:p>
          <a:endParaRPr lang="en-US"/>
        </a:p>
      </dgm:t>
    </dgm:pt>
    <dgm:pt modelId="{DC5C3F40-3F0F-49C1-9D82-FFBB13F92D98}" type="pres">
      <dgm:prSet presAssocID="{6675C5EA-164D-41E5-9148-80C243EC2224}" presName="root" presStyleCnt="0">
        <dgm:presLayoutVars>
          <dgm:dir/>
          <dgm:resizeHandles val="exact"/>
        </dgm:presLayoutVars>
      </dgm:prSet>
      <dgm:spPr/>
    </dgm:pt>
    <dgm:pt modelId="{9115F998-CEB5-48CD-8E9A-BA3CD9DBB911}" type="pres">
      <dgm:prSet presAssocID="{ED3325C0-531D-45E2-8EC8-F4447D3C9843}" presName="compNode" presStyleCnt="0"/>
      <dgm:spPr/>
    </dgm:pt>
    <dgm:pt modelId="{F0E34D2E-8D7F-4674-90E2-91476E795EA5}" type="pres">
      <dgm:prSet presAssocID="{ED3325C0-531D-45E2-8EC8-F4447D3C984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0ED2B811-847B-4B51-B69E-4195362621A7}" type="pres">
      <dgm:prSet presAssocID="{ED3325C0-531D-45E2-8EC8-F4447D3C9843}" presName="iconSpace" presStyleCnt="0"/>
      <dgm:spPr/>
    </dgm:pt>
    <dgm:pt modelId="{B9C28F36-6389-4BC3-AEEA-F22F90B97AC8}" type="pres">
      <dgm:prSet presAssocID="{ED3325C0-531D-45E2-8EC8-F4447D3C9843}" presName="parTx" presStyleLbl="revTx" presStyleIdx="0" presStyleCnt="10">
        <dgm:presLayoutVars>
          <dgm:chMax val="0"/>
          <dgm:chPref val="0"/>
        </dgm:presLayoutVars>
      </dgm:prSet>
      <dgm:spPr/>
    </dgm:pt>
    <dgm:pt modelId="{7C6117FA-BE16-42F4-90F3-B706DD8A85E6}" type="pres">
      <dgm:prSet presAssocID="{ED3325C0-531D-45E2-8EC8-F4447D3C9843}" presName="txSpace" presStyleCnt="0"/>
      <dgm:spPr/>
    </dgm:pt>
    <dgm:pt modelId="{2CB96F25-555B-4C85-A41D-165B45227BE7}" type="pres">
      <dgm:prSet presAssocID="{ED3325C0-531D-45E2-8EC8-F4447D3C9843}" presName="desTx" presStyleLbl="revTx" presStyleIdx="1" presStyleCnt="10">
        <dgm:presLayoutVars/>
      </dgm:prSet>
      <dgm:spPr/>
    </dgm:pt>
    <dgm:pt modelId="{7CDD921F-871B-4F4A-A556-FE6BA5A0EE21}" type="pres">
      <dgm:prSet presAssocID="{5252EBA5-F327-4371-BB92-D2161DEE2D2E}" presName="sibTrans" presStyleCnt="0"/>
      <dgm:spPr/>
    </dgm:pt>
    <dgm:pt modelId="{F7DB1B8F-3F18-4861-AAC5-86A7754F49C7}" type="pres">
      <dgm:prSet presAssocID="{08B28A2E-080F-43E7-B3F4-51C08AEE0F68}" presName="compNode" presStyleCnt="0"/>
      <dgm:spPr/>
    </dgm:pt>
    <dgm:pt modelId="{B1E1CFC3-1D2A-404F-BEDF-D43F339ADA5B}" type="pres">
      <dgm:prSet presAssocID="{08B28A2E-080F-43E7-B3F4-51C08AEE0F6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7E757F5A-15C2-484D-A58F-AF5907DC6D3E}" type="pres">
      <dgm:prSet presAssocID="{08B28A2E-080F-43E7-B3F4-51C08AEE0F68}" presName="iconSpace" presStyleCnt="0"/>
      <dgm:spPr/>
    </dgm:pt>
    <dgm:pt modelId="{61099E47-F543-4687-9BA7-4EF786E187F0}" type="pres">
      <dgm:prSet presAssocID="{08B28A2E-080F-43E7-B3F4-51C08AEE0F68}" presName="parTx" presStyleLbl="revTx" presStyleIdx="2" presStyleCnt="10">
        <dgm:presLayoutVars>
          <dgm:chMax val="0"/>
          <dgm:chPref val="0"/>
        </dgm:presLayoutVars>
      </dgm:prSet>
      <dgm:spPr/>
    </dgm:pt>
    <dgm:pt modelId="{210E8379-6AAB-4A8A-8529-375166DF2AC2}" type="pres">
      <dgm:prSet presAssocID="{08B28A2E-080F-43E7-B3F4-51C08AEE0F68}" presName="txSpace" presStyleCnt="0"/>
      <dgm:spPr/>
    </dgm:pt>
    <dgm:pt modelId="{38699C98-9DD8-4C29-9424-1354D6F984D9}" type="pres">
      <dgm:prSet presAssocID="{08B28A2E-080F-43E7-B3F4-51C08AEE0F68}" presName="desTx" presStyleLbl="revTx" presStyleIdx="3" presStyleCnt="10">
        <dgm:presLayoutVars/>
      </dgm:prSet>
      <dgm:spPr/>
    </dgm:pt>
    <dgm:pt modelId="{02B6C0A8-A73A-4722-937C-7FA972FD74C0}" type="pres">
      <dgm:prSet presAssocID="{C1D732EB-D661-43FB-8359-245A57895A71}" presName="sibTrans" presStyleCnt="0"/>
      <dgm:spPr/>
    </dgm:pt>
    <dgm:pt modelId="{6C55C362-A440-43DA-B9BB-9E9D74B67A18}" type="pres">
      <dgm:prSet presAssocID="{84A50BB1-E7A9-4543-9CCB-1E68C341F60A}" presName="compNode" presStyleCnt="0"/>
      <dgm:spPr/>
    </dgm:pt>
    <dgm:pt modelId="{05F33561-6325-4BDA-9AA6-A51B2246448D}" type="pres">
      <dgm:prSet presAssocID="{84A50BB1-E7A9-4543-9CCB-1E68C341F60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822E9587-6427-4269-A01C-F877711AF2D5}" type="pres">
      <dgm:prSet presAssocID="{84A50BB1-E7A9-4543-9CCB-1E68C341F60A}" presName="iconSpace" presStyleCnt="0"/>
      <dgm:spPr/>
    </dgm:pt>
    <dgm:pt modelId="{5C176B23-38BB-44F8-89D3-F02A8824C5E7}" type="pres">
      <dgm:prSet presAssocID="{84A50BB1-E7A9-4543-9CCB-1E68C341F60A}" presName="parTx" presStyleLbl="revTx" presStyleIdx="4" presStyleCnt="10">
        <dgm:presLayoutVars>
          <dgm:chMax val="0"/>
          <dgm:chPref val="0"/>
        </dgm:presLayoutVars>
      </dgm:prSet>
      <dgm:spPr/>
    </dgm:pt>
    <dgm:pt modelId="{AB3B3DB9-E569-41AF-867B-EFA475204D17}" type="pres">
      <dgm:prSet presAssocID="{84A50BB1-E7A9-4543-9CCB-1E68C341F60A}" presName="txSpace" presStyleCnt="0"/>
      <dgm:spPr/>
    </dgm:pt>
    <dgm:pt modelId="{B1C679F7-3CA1-4B6F-8C03-9749A23D3F91}" type="pres">
      <dgm:prSet presAssocID="{84A50BB1-E7A9-4543-9CCB-1E68C341F60A}" presName="desTx" presStyleLbl="revTx" presStyleIdx="5" presStyleCnt="10">
        <dgm:presLayoutVars/>
      </dgm:prSet>
      <dgm:spPr/>
    </dgm:pt>
    <dgm:pt modelId="{C4B31B66-3EC6-4815-A637-7AE3B701125B}" type="pres">
      <dgm:prSet presAssocID="{9A89E86E-002D-4D56-89AE-5D41486B438C}" presName="sibTrans" presStyleCnt="0"/>
      <dgm:spPr/>
    </dgm:pt>
    <dgm:pt modelId="{2B955DAF-D864-43AF-9CB3-6951EC6EEF3A}" type="pres">
      <dgm:prSet presAssocID="{D9BEE98B-1DCB-4204-B207-7DB0B6EFFBDE}" presName="compNode" presStyleCnt="0"/>
      <dgm:spPr/>
    </dgm:pt>
    <dgm:pt modelId="{40D1B43B-6C45-4F2E-92DD-E6D379E219EF}" type="pres">
      <dgm:prSet presAssocID="{D9BEE98B-1DCB-4204-B207-7DB0B6EFFBD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E4FD883B-140F-45DB-A917-22EEBB31D6DD}" type="pres">
      <dgm:prSet presAssocID="{D9BEE98B-1DCB-4204-B207-7DB0B6EFFBDE}" presName="iconSpace" presStyleCnt="0"/>
      <dgm:spPr/>
    </dgm:pt>
    <dgm:pt modelId="{8C0A0613-987D-413D-B9C5-CB87CF6889FD}" type="pres">
      <dgm:prSet presAssocID="{D9BEE98B-1DCB-4204-B207-7DB0B6EFFBDE}" presName="parTx" presStyleLbl="revTx" presStyleIdx="6" presStyleCnt="10">
        <dgm:presLayoutVars>
          <dgm:chMax val="0"/>
          <dgm:chPref val="0"/>
        </dgm:presLayoutVars>
      </dgm:prSet>
      <dgm:spPr/>
    </dgm:pt>
    <dgm:pt modelId="{0806F739-6642-4293-91A6-589DA9B83B07}" type="pres">
      <dgm:prSet presAssocID="{D9BEE98B-1DCB-4204-B207-7DB0B6EFFBDE}" presName="txSpace" presStyleCnt="0"/>
      <dgm:spPr/>
    </dgm:pt>
    <dgm:pt modelId="{656BD011-46E6-4659-B40F-ED7159BE2E83}" type="pres">
      <dgm:prSet presAssocID="{D9BEE98B-1DCB-4204-B207-7DB0B6EFFBDE}" presName="desTx" presStyleLbl="revTx" presStyleIdx="7" presStyleCnt="10">
        <dgm:presLayoutVars/>
      </dgm:prSet>
      <dgm:spPr/>
    </dgm:pt>
    <dgm:pt modelId="{62F533BE-5CCC-43EE-B21D-643AA5B9C3E0}" type="pres">
      <dgm:prSet presAssocID="{22EFB5DD-1558-486B-8861-897BA708AF90}" presName="sibTrans" presStyleCnt="0"/>
      <dgm:spPr/>
    </dgm:pt>
    <dgm:pt modelId="{BCFF53F7-AE7D-475D-AE50-C9C3855ADFBA}" type="pres">
      <dgm:prSet presAssocID="{8A07DBF7-6A02-43D3-8B00-723956838E5A}" presName="compNode" presStyleCnt="0"/>
      <dgm:spPr/>
    </dgm:pt>
    <dgm:pt modelId="{B7937215-EE87-43FF-AEB7-837E05830483}" type="pres">
      <dgm:prSet presAssocID="{8A07DBF7-6A02-43D3-8B00-723956838E5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CA4F7103-6CC4-454A-A232-C6DF087333AD}" type="pres">
      <dgm:prSet presAssocID="{8A07DBF7-6A02-43D3-8B00-723956838E5A}" presName="iconSpace" presStyleCnt="0"/>
      <dgm:spPr/>
    </dgm:pt>
    <dgm:pt modelId="{288214D3-EA31-43FA-85B4-73349A68DD1C}" type="pres">
      <dgm:prSet presAssocID="{8A07DBF7-6A02-43D3-8B00-723956838E5A}" presName="parTx" presStyleLbl="revTx" presStyleIdx="8" presStyleCnt="10">
        <dgm:presLayoutVars>
          <dgm:chMax val="0"/>
          <dgm:chPref val="0"/>
        </dgm:presLayoutVars>
      </dgm:prSet>
      <dgm:spPr/>
    </dgm:pt>
    <dgm:pt modelId="{C12DAA41-6641-4E70-9904-B6A884A93A3B}" type="pres">
      <dgm:prSet presAssocID="{8A07DBF7-6A02-43D3-8B00-723956838E5A}" presName="txSpace" presStyleCnt="0"/>
      <dgm:spPr/>
    </dgm:pt>
    <dgm:pt modelId="{BA3D7A6D-7686-4139-BAB3-81F7E02B6538}" type="pres">
      <dgm:prSet presAssocID="{8A07DBF7-6A02-43D3-8B00-723956838E5A}" presName="desTx" presStyleLbl="revTx" presStyleIdx="9" presStyleCnt="10">
        <dgm:presLayoutVars/>
      </dgm:prSet>
      <dgm:spPr/>
    </dgm:pt>
  </dgm:ptLst>
  <dgm:cxnLst>
    <dgm:cxn modelId="{22CA2F17-F8F0-4F41-A116-84B895E2465E}" type="presOf" srcId="{D9BEE98B-1DCB-4204-B207-7DB0B6EFFBDE}" destId="{8C0A0613-987D-413D-B9C5-CB87CF6889FD}" srcOrd="0" destOrd="0" presId="urn:microsoft.com/office/officeart/2018/5/layout/CenteredIconLabelDescriptionList"/>
    <dgm:cxn modelId="{A87E553F-1B1B-4F07-86FE-A82058E6DE60}" srcId="{6675C5EA-164D-41E5-9148-80C243EC2224}" destId="{84A50BB1-E7A9-4543-9CCB-1E68C341F60A}" srcOrd="2" destOrd="0" parTransId="{C6D2591F-B641-40B2-ABB8-655E673B3524}" sibTransId="{9A89E86E-002D-4D56-89AE-5D41486B438C}"/>
    <dgm:cxn modelId="{D06DC663-227B-4314-9B5F-D40637ED8079}" srcId="{6675C5EA-164D-41E5-9148-80C243EC2224}" destId="{D9BEE98B-1DCB-4204-B207-7DB0B6EFFBDE}" srcOrd="3" destOrd="0" parTransId="{8254FEE1-EFF7-44E0-99FC-EEFB8A95BA4D}" sibTransId="{22EFB5DD-1558-486B-8861-897BA708AF90}"/>
    <dgm:cxn modelId="{3292524C-19B4-45FC-8473-5EEA4B408C81}" type="presOf" srcId="{637A327F-7803-4E33-A69B-F5487A110F7F}" destId="{656BD011-46E6-4659-B40F-ED7159BE2E83}" srcOrd="0" destOrd="0" presId="urn:microsoft.com/office/officeart/2018/5/layout/CenteredIconLabelDescriptionList"/>
    <dgm:cxn modelId="{9C9D1259-9ACE-4621-86E2-A32A8DD726FE}" type="presOf" srcId="{8A07DBF7-6A02-43D3-8B00-723956838E5A}" destId="{288214D3-EA31-43FA-85B4-73349A68DD1C}" srcOrd="0" destOrd="0" presId="urn:microsoft.com/office/officeart/2018/5/layout/CenteredIconLabelDescriptionList"/>
    <dgm:cxn modelId="{52A23F93-3A56-4F5A-A951-4EB7FA19D89D}" type="presOf" srcId="{08B28A2E-080F-43E7-B3F4-51C08AEE0F68}" destId="{61099E47-F543-4687-9BA7-4EF786E187F0}" srcOrd="0" destOrd="0" presId="urn:microsoft.com/office/officeart/2018/5/layout/CenteredIconLabelDescriptionList"/>
    <dgm:cxn modelId="{13BE7494-1BE4-4F5C-8777-637E8658BCFA}" type="presOf" srcId="{ED3325C0-531D-45E2-8EC8-F4447D3C9843}" destId="{B9C28F36-6389-4BC3-AEEA-F22F90B97AC8}" srcOrd="0" destOrd="0" presId="urn:microsoft.com/office/officeart/2018/5/layout/CenteredIconLabelDescriptionList"/>
    <dgm:cxn modelId="{8651B798-1051-4966-9BBA-995390D64E74}" srcId="{6675C5EA-164D-41E5-9148-80C243EC2224}" destId="{8A07DBF7-6A02-43D3-8B00-723956838E5A}" srcOrd="4" destOrd="0" parTransId="{132080A4-92C1-446C-BDDD-1B74A7DB7825}" sibTransId="{E19F54B0-D471-4F1C-B481-6902C9A75F4E}"/>
    <dgm:cxn modelId="{472046C1-30BB-44AB-9D69-AE01EEFA1A9E}" srcId="{6675C5EA-164D-41E5-9148-80C243EC2224}" destId="{ED3325C0-531D-45E2-8EC8-F4447D3C9843}" srcOrd="0" destOrd="0" parTransId="{7715C18F-90B4-43C3-8F1E-D6DEE0F91446}" sibTransId="{5252EBA5-F327-4371-BB92-D2161DEE2D2E}"/>
    <dgm:cxn modelId="{6E7F49CC-004D-45A2-A7DA-98A6D856C4F8}" srcId="{D9BEE98B-1DCB-4204-B207-7DB0B6EFFBDE}" destId="{637A327F-7803-4E33-A69B-F5487A110F7F}" srcOrd="0" destOrd="0" parTransId="{97408A20-927C-453C-BCF3-40EECED70608}" sibTransId="{7DCCD1C3-D348-4A05-BCF0-2637961BE072}"/>
    <dgm:cxn modelId="{D97BDBD8-C62E-4F25-B721-8727483720F7}" srcId="{6675C5EA-164D-41E5-9148-80C243EC2224}" destId="{08B28A2E-080F-43E7-B3F4-51C08AEE0F68}" srcOrd="1" destOrd="0" parTransId="{94EC7769-596D-4A6F-A007-FBCB8255355F}" sibTransId="{C1D732EB-D661-43FB-8359-245A57895A71}"/>
    <dgm:cxn modelId="{45F19BDD-D603-406E-92DB-1FDDB6383E0E}" type="presOf" srcId="{84A50BB1-E7A9-4543-9CCB-1E68C341F60A}" destId="{5C176B23-38BB-44F8-89D3-F02A8824C5E7}" srcOrd="0" destOrd="0" presId="urn:microsoft.com/office/officeart/2018/5/layout/CenteredIconLabelDescriptionList"/>
    <dgm:cxn modelId="{B196C4E5-7DFD-49A2-B108-5743CAD8D09B}" type="presOf" srcId="{6675C5EA-164D-41E5-9148-80C243EC2224}" destId="{DC5C3F40-3F0F-49C1-9D82-FFBB13F92D98}" srcOrd="0" destOrd="0" presId="urn:microsoft.com/office/officeart/2018/5/layout/CenteredIconLabelDescriptionList"/>
    <dgm:cxn modelId="{64477797-E608-49D0-BBF3-DDFE07025A35}" type="presParOf" srcId="{DC5C3F40-3F0F-49C1-9D82-FFBB13F92D98}" destId="{9115F998-CEB5-48CD-8E9A-BA3CD9DBB911}" srcOrd="0" destOrd="0" presId="urn:microsoft.com/office/officeart/2018/5/layout/CenteredIconLabelDescriptionList"/>
    <dgm:cxn modelId="{7B2B8C67-15B2-4DEC-9DA1-EF47EA61F67F}" type="presParOf" srcId="{9115F998-CEB5-48CD-8E9A-BA3CD9DBB911}" destId="{F0E34D2E-8D7F-4674-90E2-91476E795EA5}" srcOrd="0" destOrd="0" presId="urn:microsoft.com/office/officeart/2018/5/layout/CenteredIconLabelDescriptionList"/>
    <dgm:cxn modelId="{D1BF05B5-80F0-4074-8756-FB6AC6AADEC6}" type="presParOf" srcId="{9115F998-CEB5-48CD-8E9A-BA3CD9DBB911}" destId="{0ED2B811-847B-4B51-B69E-4195362621A7}" srcOrd="1" destOrd="0" presId="urn:microsoft.com/office/officeart/2018/5/layout/CenteredIconLabelDescriptionList"/>
    <dgm:cxn modelId="{B5C5F9A3-939E-446B-9F18-930A837DD9E5}" type="presParOf" srcId="{9115F998-CEB5-48CD-8E9A-BA3CD9DBB911}" destId="{B9C28F36-6389-4BC3-AEEA-F22F90B97AC8}" srcOrd="2" destOrd="0" presId="urn:microsoft.com/office/officeart/2018/5/layout/CenteredIconLabelDescriptionList"/>
    <dgm:cxn modelId="{9F5A3767-4262-4FE9-B774-C57E16E75124}" type="presParOf" srcId="{9115F998-CEB5-48CD-8E9A-BA3CD9DBB911}" destId="{7C6117FA-BE16-42F4-90F3-B706DD8A85E6}" srcOrd="3" destOrd="0" presId="urn:microsoft.com/office/officeart/2018/5/layout/CenteredIconLabelDescriptionList"/>
    <dgm:cxn modelId="{4B76EE3C-6CB2-46CC-B672-D543C5B627BD}" type="presParOf" srcId="{9115F998-CEB5-48CD-8E9A-BA3CD9DBB911}" destId="{2CB96F25-555B-4C85-A41D-165B45227BE7}" srcOrd="4" destOrd="0" presId="urn:microsoft.com/office/officeart/2018/5/layout/CenteredIconLabelDescriptionList"/>
    <dgm:cxn modelId="{3243C3FA-087E-4A98-A934-3C73A754AB56}" type="presParOf" srcId="{DC5C3F40-3F0F-49C1-9D82-FFBB13F92D98}" destId="{7CDD921F-871B-4F4A-A556-FE6BA5A0EE21}" srcOrd="1" destOrd="0" presId="urn:microsoft.com/office/officeart/2018/5/layout/CenteredIconLabelDescriptionList"/>
    <dgm:cxn modelId="{73BE9078-0F91-4397-9E67-12F1CA5AED88}" type="presParOf" srcId="{DC5C3F40-3F0F-49C1-9D82-FFBB13F92D98}" destId="{F7DB1B8F-3F18-4861-AAC5-86A7754F49C7}" srcOrd="2" destOrd="0" presId="urn:microsoft.com/office/officeart/2018/5/layout/CenteredIconLabelDescriptionList"/>
    <dgm:cxn modelId="{B160E500-9A91-455C-8FEC-6C4041218FD1}" type="presParOf" srcId="{F7DB1B8F-3F18-4861-AAC5-86A7754F49C7}" destId="{B1E1CFC3-1D2A-404F-BEDF-D43F339ADA5B}" srcOrd="0" destOrd="0" presId="urn:microsoft.com/office/officeart/2018/5/layout/CenteredIconLabelDescriptionList"/>
    <dgm:cxn modelId="{57009984-61F6-4616-A8AF-01C940D4061A}" type="presParOf" srcId="{F7DB1B8F-3F18-4861-AAC5-86A7754F49C7}" destId="{7E757F5A-15C2-484D-A58F-AF5907DC6D3E}" srcOrd="1" destOrd="0" presId="urn:microsoft.com/office/officeart/2018/5/layout/CenteredIconLabelDescriptionList"/>
    <dgm:cxn modelId="{195E8B1F-81AF-4586-AD55-DA741D2210AC}" type="presParOf" srcId="{F7DB1B8F-3F18-4861-AAC5-86A7754F49C7}" destId="{61099E47-F543-4687-9BA7-4EF786E187F0}" srcOrd="2" destOrd="0" presId="urn:microsoft.com/office/officeart/2018/5/layout/CenteredIconLabelDescriptionList"/>
    <dgm:cxn modelId="{AC0AC8F5-FE7C-453C-8BB4-095D70131805}" type="presParOf" srcId="{F7DB1B8F-3F18-4861-AAC5-86A7754F49C7}" destId="{210E8379-6AAB-4A8A-8529-375166DF2AC2}" srcOrd="3" destOrd="0" presId="urn:microsoft.com/office/officeart/2018/5/layout/CenteredIconLabelDescriptionList"/>
    <dgm:cxn modelId="{5ED39617-4E93-402D-919A-D5019A5C63C6}" type="presParOf" srcId="{F7DB1B8F-3F18-4861-AAC5-86A7754F49C7}" destId="{38699C98-9DD8-4C29-9424-1354D6F984D9}" srcOrd="4" destOrd="0" presId="urn:microsoft.com/office/officeart/2018/5/layout/CenteredIconLabelDescriptionList"/>
    <dgm:cxn modelId="{BF814DA9-5621-445C-BAB1-027559E60969}" type="presParOf" srcId="{DC5C3F40-3F0F-49C1-9D82-FFBB13F92D98}" destId="{02B6C0A8-A73A-4722-937C-7FA972FD74C0}" srcOrd="3" destOrd="0" presId="urn:microsoft.com/office/officeart/2018/5/layout/CenteredIconLabelDescriptionList"/>
    <dgm:cxn modelId="{2A3764FF-9900-4B90-87AE-A3C759B9A9A4}" type="presParOf" srcId="{DC5C3F40-3F0F-49C1-9D82-FFBB13F92D98}" destId="{6C55C362-A440-43DA-B9BB-9E9D74B67A18}" srcOrd="4" destOrd="0" presId="urn:microsoft.com/office/officeart/2018/5/layout/CenteredIconLabelDescriptionList"/>
    <dgm:cxn modelId="{350DC91F-B33E-4D97-95B0-2928F8391BC7}" type="presParOf" srcId="{6C55C362-A440-43DA-B9BB-9E9D74B67A18}" destId="{05F33561-6325-4BDA-9AA6-A51B2246448D}" srcOrd="0" destOrd="0" presId="urn:microsoft.com/office/officeart/2018/5/layout/CenteredIconLabelDescriptionList"/>
    <dgm:cxn modelId="{690491DF-3529-4861-9902-D556D5C4DA5F}" type="presParOf" srcId="{6C55C362-A440-43DA-B9BB-9E9D74B67A18}" destId="{822E9587-6427-4269-A01C-F877711AF2D5}" srcOrd="1" destOrd="0" presId="urn:microsoft.com/office/officeart/2018/5/layout/CenteredIconLabelDescriptionList"/>
    <dgm:cxn modelId="{38D770C5-F755-4A10-9399-7A3DAF24D7AC}" type="presParOf" srcId="{6C55C362-A440-43DA-B9BB-9E9D74B67A18}" destId="{5C176B23-38BB-44F8-89D3-F02A8824C5E7}" srcOrd="2" destOrd="0" presId="urn:microsoft.com/office/officeart/2018/5/layout/CenteredIconLabelDescriptionList"/>
    <dgm:cxn modelId="{883BC366-EE94-4E31-B8C8-571851D3A4A7}" type="presParOf" srcId="{6C55C362-A440-43DA-B9BB-9E9D74B67A18}" destId="{AB3B3DB9-E569-41AF-867B-EFA475204D17}" srcOrd="3" destOrd="0" presId="urn:microsoft.com/office/officeart/2018/5/layout/CenteredIconLabelDescriptionList"/>
    <dgm:cxn modelId="{FBFD1031-158E-4400-9DD1-C83F360B2CB5}" type="presParOf" srcId="{6C55C362-A440-43DA-B9BB-9E9D74B67A18}" destId="{B1C679F7-3CA1-4B6F-8C03-9749A23D3F91}" srcOrd="4" destOrd="0" presId="urn:microsoft.com/office/officeart/2018/5/layout/CenteredIconLabelDescriptionList"/>
    <dgm:cxn modelId="{9C97FBBF-40C3-40A5-82D7-025BAFFBB994}" type="presParOf" srcId="{DC5C3F40-3F0F-49C1-9D82-FFBB13F92D98}" destId="{C4B31B66-3EC6-4815-A637-7AE3B701125B}" srcOrd="5" destOrd="0" presId="urn:microsoft.com/office/officeart/2018/5/layout/CenteredIconLabelDescriptionList"/>
    <dgm:cxn modelId="{5E33158A-9689-42FE-A641-E6564B676A4A}" type="presParOf" srcId="{DC5C3F40-3F0F-49C1-9D82-FFBB13F92D98}" destId="{2B955DAF-D864-43AF-9CB3-6951EC6EEF3A}" srcOrd="6" destOrd="0" presId="urn:microsoft.com/office/officeart/2018/5/layout/CenteredIconLabelDescriptionList"/>
    <dgm:cxn modelId="{AC949810-8FA4-4EF0-BC79-49FB4824F170}" type="presParOf" srcId="{2B955DAF-D864-43AF-9CB3-6951EC6EEF3A}" destId="{40D1B43B-6C45-4F2E-92DD-E6D379E219EF}" srcOrd="0" destOrd="0" presId="urn:microsoft.com/office/officeart/2018/5/layout/CenteredIconLabelDescriptionList"/>
    <dgm:cxn modelId="{C84CD4A3-1624-488B-88BD-1E7F12AA3B15}" type="presParOf" srcId="{2B955DAF-D864-43AF-9CB3-6951EC6EEF3A}" destId="{E4FD883B-140F-45DB-A917-22EEBB31D6DD}" srcOrd="1" destOrd="0" presId="urn:microsoft.com/office/officeart/2018/5/layout/CenteredIconLabelDescriptionList"/>
    <dgm:cxn modelId="{E2B96DDF-EE5E-409F-B71F-37DBCB1556EE}" type="presParOf" srcId="{2B955DAF-D864-43AF-9CB3-6951EC6EEF3A}" destId="{8C0A0613-987D-413D-B9C5-CB87CF6889FD}" srcOrd="2" destOrd="0" presId="urn:microsoft.com/office/officeart/2018/5/layout/CenteredIconLabelDescriptionList"/>
    <dgm:cxn modelId="{067C0D97-0484-4CFF-9E39-334091D50E4D}" type="presParOf" srcId="{2B955DAF-D864-43AF-9CB3-6951EC6EEF3A}" destId="{0806F739-6642-4293-91A6-589DA9B83B07}" srcOrd="3" destOrd="0" presId="urn:microsoft.com/office/officeart/2018/5/layout/CenteredIconLabelDescriptionList"/>
    <dgm:cxn modelId="{31A33C99-D595-4628-8725-D718570F72E7}" type="presParOf" srcId="{2B955DAF-D864-43AF-9CB3-6951EC6EEF3A}" destId="{656BD011-46E6-4659-B40F-ED7159BE2E83}" srcOrd="4" destOrd="0" presId="urn:microsoft.com/office/officeart/2018/5/layout/CenteredIconLabelDescriptionList"/>
    <dgm:cxn modelId="{D365DD6A-3774-4B6E-BCE9-0807ECA533D0}" type="presParOf" srcId="{DC5C3F40-3F0F-49C1-9D82-FFBB13F92D98}" destId="{62F533BE-5CCC-43EE-B21D-643AA5B9C3E0}" srcOrd="7" destOrd="0" presId="urn:microsoft.com/office/officeart/2018/5/layout/CenteredIconLabelDescriptionList"/>
    <dgm:cxn modelId="{5C6BE34A-F90E-48CD-8F80-B36D92936793}" type="presParOf" srcId="{DC5C3F40-3F0F-49C1-9D82-FFBB13F92D98}" destId="{BCFF53F7-AE7D-475D-AE50-C9C3855ADFBA}" srcOrd="8" destOrd="0" presId="urn:microsoft.com/office/officeart/2018/5/layout/CenteredIconLabelDescriptionList"/>
    <dgm:cxn modelId="{275931D7-5221-4348-9273-81F33963E66A}" type="presParOf" srcId="{BCFF53F7-AE7D-475D-AE50-C9C3855ADFBA}" destId="{B7937215-EE87-43FF-AEB7-837E05830483}" srcOrd="0" destOrd="0" presId="urn:microsoft.com/office/officeart/2018/5/layout/CenteredIconLabelDescriptionList"/>
    <dgm:cxn modelId="{70C4B0F0-F27E-42AD-BE13-A7854EF9332F}" type="presParOf" srcId="{BCFF53F7-AE7D-475D-AE50-C9C3855ADFBA}" destId="{CA4F7103-6CC4-454A-A232-C6DF087333AD}" srcOrd="1" destOrd="0" presId="urn:microsoft.com/office/officeart/2018/5/layout/CenteredIconLabelDescriptionList"/>
    <dgm:cxn modelId="{7A452113-FEBF-421C-A55D-D3BC3C357B96}" type="presParOf" srcId="{BCFF53F7-AE7D-475D-AE50-C9C3855ADFBA}" destId="{288214D3-EA31-43FA-85B4-73349A68DD1C}" srcOrd="2" destOrd="0" presId="urn:microsoft.com/office/officeart/2018/5/layout/CenteredIconLabelDescriptionList"/>
    <dgm:cxn modelId="{9ABF19F0-671C-4346-973A-1F1F65484601}" type="presParOf" srcId="{BCFF53F7-AE7D-475D-AE50-C9C3855ADFBA}" destId="{C12DAA41-6641-4E70-9904-B6A884A93A3B}" srcOrd="3" destOrd="0" presId="urn:microsoft.com/office/officeart/2018/5/layout/CenteredIconLabelDescriptionList"/>
    <dgm:cxn modelId="{98C25979-6118-46AF-AB69-F8348230DCCA}" type="presParOf" srcId="{BCFF53F7-AE7D-475D-AE50-C9C3855ADFBA}" destId="{BA3D7A6D-7686-4139-BAB3-81F7E02B653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3FEB8C-5609-41BF-ABAB-9AA5CF78355F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CA745F0-3410-415C-92B4-D064323AD93D}">
      <dgm:prSet/>
      <dgm:spPr/>
      <dgm:t>
        <a:bodyPr/>
        <a:lstStyle/>
        <a:p>
          <a:r>
            <a:rPr lang="en-US"/>
            <a:t>Land: the natural resources</a:t>
          </a:r>
        </a:p>
      </dgm:t>
    </dgm:pt>
    <dgm:pt modelId="{490BD8D0-B471-4FD5-8504-4FB9F9A781CB}" type="parTrans" cxnId="{7FCB4697-3FCA-471F-A29D-FF206ED98EB9}">
      <dgm:prSet/>
      <dgm:spPr/>
      <dgm:t>
        <a:bodyPr/>
        <a:lstStyle/>
        <a:p>
          <a:endParaRPr lang="en-US"/>
        </a:p>
      </dgm:t>
    </dgm:pt>
    <dgm:pt modelId="{6637218C-2B28-47CF-87DF-31C5EB3E5547}" type="sibTrans" cxnId="{7FCB4697-3FCA-471F-A29D-FF206ED98EB9}">
      <dgm:prSet/>
      <dgm:spPr/>
      <dgm:t>
        <a:bodyPr/>
        <a:lstStyle/>
        <a:p>
          <a:endParaRPr lang="en-US"/>
        </a:p>
      </dgm:t>
    </dgm:pt>
    <dgm:pt modelId="{2BEDE317-2385-47E7-8711-60B3B984E09C}">
      <dgm:prSet/>
      <dgm:spPr/>
      <dgm:t>
        <a:bodyPr/>
        <a:lstStyle/>
        <a:p>
          <a:r>
            <a:rPr lang="en-US"/>
            <a:t>Labor: human capital</a:t>
          </a:r>
        </a:p>
      </dgm:t>
    </dgm:pt>
    <dgm:pt modelId="{AA5D6F34-BEBA-4AF6-8C63-968E4C15E983}" type="parTrans" cxnId="{97B6ECB3-C324-48D5-9864-F207CC42C5A6}">
      <dgm:prSet/>
      <dgm:spPr/>
      <dgm:t>
        <a:bodyPr/>
        <a:lstStyle/>
        <a:p>
          <a:endParaRPr lang="en-US"/>
        </a:p>
      </dgm:t>
    </dgm:pt>
    <dgm:pt modelId="{27A0BBD1-3C8D-4233-AF39-99E4D21A61A9}" type="sibTrans" cxnId="{97B6ECB3-C324-48D5-9864-F207CC42C5A6}">
      <dgm:prSet/>
      <dgm:spPr/>
      <dgm:t>
        <a:bodyPr/>
        <a:lstStyle/>
        <a:p>
          <a:endParaRPr lang="en-US"/>
        </a:p>
      </dgm:t>
    </dgm:pt>
    <dgm:pt modelId="{55D69F06-4B12-4D3B-B2CB-EEE0AC671A1E}">
      <dgm:prSet/>
      <dgm:spPr/>
      <dgm:t>
        <a:bodyPr/>
        <a:lstStyle/>
        <a:p>
          <a:r>
            <a:rPr lang="en-US"/>
            <a:t>Capital: building, machines and inventory used to produce consumer products</a:t>
          </a:r>
        </a:p>
      </dgm:t>
    </dgm:pt>
    <dgm:pt modelId="{374D5A5C-F284-4E6D-BA5D-D863D713954B}" type="parTrans" cxnId="{7515F697-6D95-4181-AC7E-21FD4191E773}">
      <dgm:prSet/>
      <dgm:spPr/>
      <dgm:t>
        <a:bodyPr/>
        <a:lstStyle/>
        <a:p>
          <a:endParaRPr lang="en-US"/>
        </a:p>
      </dgm:t>
    </dgm:pt>
    <dgm:pt modelId="{251ABE0B-653D-4DE3-A37B-E14DA54E520D}" type="sibTrans" cxnId="{7515F697-6D95-4181-AC7E-21FD4191E773}">
      <dgm:prSet/>
      <dgm:spPr/>
      <dgm:t>
        <a:bodyPr/>
        <a:lstStyle/>
        <a:p>
          <a:endParaRPr lang="en-US"/>
        </a:p>
      </dgm:t>
    </dgm:pt>
    <dgm:pt modelId="{EDFCFAB2-3CF0-4BE8-929D-751C31D763FF}">
      <dgm:prSet/>
      <dgm:spPr/>
      <dgm:t>
        <a:bodyPr/>
        <a:lstStyle/>
        <a:p>
          <a:r>
            <a:rPr lang="en-US"/>
            <a:t>Entrepreneurship: organizer of resources/risk taker</a:t>
          </a:r>
        </a:p>
      </dgm:t>
    </dgm:pt>
    <dgm:pt modelId="{A1B04BDD-BF6A-4DB8-AF22-926BAB7E43F4}" type="parTrans" cxnId="{73D58B66-4BF2-462A-A8CD-9999FE82C35D}">
      <dgm:prSet/>
      <dgm:spPr/>
      <dgm:t>
        <a:bodyPr/>
        <a:lstStyle/>
        <a:p>
          <a:endParaRPr lang="en-US"/>
        </a:p>
      </dgm:t>
    </dgm:pt>
    <dgm:pt modelId="{C355A842-69FC-4C62-9F11-8E88B7EE9F8C}" type="sibTrans" cxnId="{73D58B66-4BF2-462A-A8CD-9999FE82C35D}">
      <dgm:prSet/>
      <dgm:spPr/>
      <dgm:t>
        <a:bodyPr/>
        <a:lstStyle/>
        <a:p>
          <a:endParaRPr lang="en-US"/>
        </a:p>
      </dgm:t>
    </dgm:pt>
    <dgm:pt modelId="{7F2CFF07-EE01-4F7F-9864-EFEA49FEBD38}" type="pres">
      <dgm:prSet presAssocID="{2D3FEB8C-5609-41BF-ABAB-9AA5CF78355F}" presName="matrix" presStyleCnt="0">
        <dgm:presLayoutVars>
          <dgm:chMax val="1"/>
          <dgm:dir/>
          <dgm:resizeHandles val="exact"/>
        </dgm:presLayoutVars>
      </dgm:prSet>
      <dgm:spPr/>
    </dgm:pt>
    <dgm:pt modelId="{B70EDF9E-E4D7-4C97-85AA-0D1F27B64C28}" type="pres">
      <dgm:prSet presAssocID="{2D3FEB8C-5609-41BF-ABAB-9AA5CF78355F}" presName="diamond" presStyleLbl="bgShp" presStyleIdx="0" presStyleCnt="1"/>
      <dgm:spPr/>
    </dgm:pt>
    <dgm:pt modelId="{63E083FA-0B0D-4BBA-9BDF-C4E722AF6E41}" type="pres">
      <dgm:prSet presAssocID="{2D3FEB8C-5609-41BF-ABAB-9AA5CF78355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372ECA4-D000-46F3-9B70-05C195F425F6}" type="pres">
      <dgm:prSet presAssocID="{2D3FEB8C-5609-41BF-ABAB-9AA5CF78355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CE9AE4D-A77B-4FA7-A9B5-15E145A66C3B}" type="pres">
      <dgm:prSet presAssocID="{2D3FEB8C-5609-41BF-ABAB-9AA5CF78355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A19618D-FE96-451B-967E-C8081A80412C}" type="pres">
      <dgm:prSet presAssocID="{2D3FEB8C-5609-41BF-ABAB-9AA5CF78355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AE0383C-D201-4773-9A4F-F30C1626BBE3}" type="presOf" srcId="{EDFCFAB2-3CF0-4BE8-929D-751C31D763FF}" destId="{BA19618D-FE96-451B-967E-C8081A80412C}" srcOrd="0" destOrd="0" presId="urn:microsoft.com/office/officeart/2005/8/layout/matrix3"/>
    <dgm:cxn modelId="{73D58B66-4BF2-462A-A8CD-9999FE82C35D}" srcId="{2D3FEB8C-5609-41BF-ABAB-9AA5CF78355F}" destId="{EDFCFAB2-3CF0-4BE8-929D-751C31D763FF}" srcOrd="3" destOrd="0" parTransId="{A1B04BDD-BF6A-4DB8-AF22-926BAB7E43F4}" sibTransId="{C355A842-69FC-4C62-9F11-8E88B7EE9F8C}"/>
    <dgm:cxn modelId="{7FCB4697-3FCA-471F-A29D-FF206ED98EB9}" srcId="{2D3FEB8C-5609-41BF-ABAB-9AA5CF78355F}" destId="{2CA745F0-3410-415C-92B4-D064323AD93D}" srcOrd="0" destOrd="0" parTransId="{490BD8D0-B471-4FD5-8504-4FB9F9A781CB}" sibTransId="{6637218C-2B28-47CF-87DF-31C5EB3E5547}"/>
    <dgm:cxn modelId="{7515F697-6D95-4181-AC7E-21FD4191E773}" srcId="{2D3FEB8C-5609-41BF-ABAB-9AA5CF78355F}" destId="{55D69F06-4B12-4D3B-B2CB-EEE0AC671A1E}" srcOrd="2" destOrd="0" parTransId="{374D5A5C-F284-4E6D-BA5D-D863D713954B}" sibTransId="{251ABE0B-653D-4DE3-A37B-E14DA54E520D}"/>
    <dgm:cxn modelId="{97B6ECB3-C324-48D5-9864-F207CC42C5A6}" srcId="{2D3FEB8C-5609-41BF-ABAB-9AA5CF78355F}" destId="{2BEDE317-2385-47E7-8711-60B3B984E09C}" srcOrd="1" destOrd="0" parTransId="{AA5D6F34-BEBA-4AF6-8C63-968E4C15E983}" sibTransId="{27A0BBD1-3C8D-4233-AF39-99E4D21A61A9}"/>
    <dgm:cxn modelId="{0D5CD1B5-F0BB-4EC5-828B-787E06E817D0}" type="presOf" srcId="{2D3FEB8C-5609-41BF-ABAB-9AA5CF78355F}" destId="{7F2CFF07-EE01-4F7F-9864-EFEA49FEBD38}" srcOrd="0" destOrd="0" presId="urn:microsoft.com/office/officeart/2005/8/layout/matrix3"/>
    <dgm:cxn modelId="{C03B7BC6-5ECF-45F1-96CC-35AC0D341255}" type="presOf" srcId="{2CA745F0-3410-415C-92B4-D064323AD93D}" destId="{63E083FA-0B0D-4BBA-9BDF-C4E722AF6E41}" srcOrd="0" destOrd="0" presId="urn:microsoft.com/office/officeart/2005/8/layout/matrix3"/>
    <dgm:cxn modelId="{818BFBD5-3C3E-40DB-991E-46C5F5532590}" type="presOf" srcId="{2BEDE317-2385-47E7-8711-60B3B984E09C}" destId="{3372ECA4-D000-46F3-9B70-05C195F425F6}" srcOrd="0" destOrd="0" presId="urn:microsoft.com/office/officeart/2005/8/layout/matrix3"/>
    <dgm:cxn modelId="{054467EB-C95B-4323-B26D-EB4F1B393D20}" type="presOf" srcId="{55D69F06-4B12-4D3B-B2CB-EEE0AC671A1E}" destId="{9CE9AE4D-A77B-4FA7-A9B5-15E145A66C3B}" srcOrd="0" destOrd="0" presId="urn:microsoft.com/office/officeart/2005/8/layout/matrix3"/>
    <dgm:cxn modelId="{ECA1C10A-930F-49E7-B58A-BE83DD9D07C8}" type="presParOf" srcId="{7F2CFF07-EE01-4F7F-9864-EFEA49FEBD38}" destId="{B70EDF9E-E4D7-4C97-85AA-0D1F27B64C28}" srcOrd="0" destOrd="0" presId="urn:microsoft.com/office/officeart/2005/8/layout/matrix3"/>
    <dgm:cxn modelId="{FBBD767C-A31F-460E-A191-99E19E485F2D}" type="presParOf" srcId="{7F2CFF07-EE01-4F7F-9864-EFEA49FEBD38}" destId="{63E083FA-0B0D-4BBA-9BDF-C4E722AF6E41}" srcOrd="1" destOrd="0" presId="urn:microsoft.com/office/officeart/2005/8/layout/matrix3"/>
    <dgm:cxn modelId="{4B6E6B7B-0429-47BC-ABAC-167E103B6B53}" type="presParOf" srcId="{7F2CFF07-EE01-4F7F-9864-EFEA49FEBD38}" destId="{3372ECA4-D000-46F3-9B70-05C195F425F6}" srcOrd="2" destOrd="0" presId="urn:microsoft.com/office/officeart/2005/8/layout/matrix3"/>
    <dgm:cxn modelId="{F662FEC8-3871-42C8-B991-35B7994C5367}" type="presParOf" srcId="{7F2CFF07-EE01-4F7F-9864-EFEA49FEBD38}" destId="{9CE9AE4D-A77B-4FA7-A9B5-15E145A66C3B}" srcOrd="3" destOrd="0" presId="urn:microsoft.com/office/officeart/2005/8/layout/matrix3"/>
    <dgm:cxn modelId="{821DBB96-BCCA-4DF2-8A16-914E85E16ABA}" type="presParOf" srcId="{7F2CFF07-EE01-4F7F-9864-EFEA49FEBD38}" destId="{BA19618D-FE96-451B-967E-C8081A80412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0EB44C-4D6F-4EFF-B998-9F27EAB7C4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DD544AE-9112-4A37-B0AD-4FBD05961168}">
      <dgm:prSet/>
      <dgm:spPr/>
      <dgm:t>
        <a:bodyPr/>
        <a:lstStyle/>
        <a:p>
          <a:r>
            <a:rPr lang="en-US"/>
            <a:t>Production: activities that determine the amount of goods and services produced. Determined by the factors of production; land, labor, capital and entrepreneurial talent.</a:t>
          </a:r>
        </a:p>
      </dgm:t>
    </dgm:pt>
    <dgm:pt modelId="{63FDADBE-7DF4-496F-89D0-B581B302F541}" type="parTrans" cxnId="{155F0CB3-A954-456F-818F-0C599932619C}">
      <dgm:prSet/>
      <dgm:spPr/>
      <dgm:t>
        <a:bodyPr/>
        <a:lstStyle/>
        <a:p>
          <a:endParaRPr lang="en-US"/>
        </a:p>
      </dgm:t>
    </dgm:pt>
    <dgm:pt modelId="{F2574EA4-71C7-4540-8E10-6F4ABBA89FB7}" type="sibTrans" cxnId="{155F0CB3-A954-456F-818F-0C599932619C}">
      <dgm:prSet/>
      <dgm:spPr/>
      <dgm:t>
        <a:bodyPr/>
        <a:lstStyle/>
        <a:p>
          <a:endParaRPr lang="en-US"/>
        </a:p>
      </dgm:t>
    </dgm:pt>
    <dgm:pt modelId="{9E1BA19A-A822-4872-8F4B-1FEA4269F412}">
      <dgm:prSet/>
      <dgm:spPr/>
      <dgm:t>
        <a:bodyPr/>
        <a:lstStyle/>
        <a:p>
          <a:r>
            <a:rPr lang="en-US"/>
            <a:t>Distribution: the way these goods and services are put into the hands of individuals and groups that make up the society. In the US, through the market system and public policy.</a:t>
          </a:r>
        </a:p>
      </dgm:t>
    </dgm:pt>
    <dgm:pt modelId="{16899FE2-E85F-488E-B621-9075FCD144CF}" type="parTrans" cxnId="{3DFEE074-6670-4CA3-B2FE-EF06B28D1C99}">
      <dgm:prSet/>
      <dgm:spPr/>
      <dgm:t>
        <a:bodyPr/>
        <a:lstStyle/>
        <a:p>
          <a:endParaRPr lang="en-US"/>
        </a:p>
      </dgm:t>
    </dgm:pt>
    <dgm:pt modelId="{D067EB21-DB32-47DE-854A-0E1F4918A505}" type="sibTrans" cxnId="{3DFEE074-6670-4CA3-B2FE-EF06B28D1C99}">
      <dgm:prSet/>
      <dgm:spPr/>
      <dgm:t>
        <a:bodyPr/>
        <a:lstStyle/>
        <a:p>
          <a:endParaRPr lang="en-US"/>
        </a:p>
      </dgm:t>
    </dgm:pt>
    <dgm:pt modelId="{A34C2EA7-98AB-49D1-AC6A-59AA21FA30BD}">
      <dgm:prSet/>
      <dgm:spPr/>
      <dgm:t>
        <a:bodyPr/>
        <a:lstStyle/>
        <a:p>
          <a:r>
            <a:rPr lang="en-US"/>
            <a:t>Consumption: The final utilization of these goods and services.</a:t>
          </a:r>
        </a:p>
      </dgm:t>
    </dgm:pt>
    <dgm:pt modelId="{12F9BB6D-19FD-4B9F-9390-412BD9666F9C}" type="parTrans" cxnId="{41EE1487-4FB3-4B1E-A576-8915AE56FD88}">
      <dgm:prSet/>
      <dgm:spPr/>
      <dgm:t>
        <a:bodyPr/>
        <a:lstStyle/>
        <a:p>
          <a:endParaRPr lang="en-US"/>
        </a:p>
      </dgm:t>
    </dgm:pt>
    <dgm:pt modelId="{E767C22C-7918-44E6-9851-D194136E2A66}" type="sibTrans" cxnId="{41EE1487-4FB3-4B1E-A576-8915AE56FD88}">
      <dgm:prSet/>
      <dgm:spPr/>
      <dgm:t>
        <a:bodyPr/>
        <a:lstStyle/>
        <a:p>
          <a:endParaRPr lang="en-US"/>
        </a:p>
      </dgm:t>
    </dgm:pt>
    <dgm:pt modelId="{E974D971-1F39-443A-AF93-6D727A3C3FFF}" type="pres">
      <dgm:prSet presAssocID="{D90EB44C-4D6F-4EFF-B998-9F27EAB7C4B6}" presName="linear" presStyleCnt="0">
        <dgm:presLayoutVars>
          <dgm:animLvl val="lvl"/>
          <dgm:resizeHandles val="exact"/>
        </dgm:presLayoutVars>
      </dgm:prSet>
      <dgm:spPr/>
    </dgm:pt>
    <dgm:pt modelId="{9E8B6005-7D94-4866-B029-C9F67A558EB7}" type="pres">
      <dgm:prSet presAssocID="{DDD544AE-9112-4A37-B0AD-4FBD0596116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10B9E4-744A-4B68-8C33-2721D899E66A}" type="pres">
      <dgm:prSet presAssocID="{F2574EA4-71C7-4540-8E10-6F4ABBA89FB7}" presName="spacer" presStyleCnt="0"/>
      <dgm:spPr/>
    </dgm:pt>
    <dgm:pt modelId="{ADBD5A37-5FA6-4768-B845-162F717C5C3A}" type="pres">
      <dgm:prSet presAssocID="{9E1BA19A-A822-4872-8F4B-1FEA4269F4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3530F98-4C0D-4DD9-90A4-7DC5AC5D6122}" type="pres">
      <dgm:prSet presAssocID="{D067EB21-DB32-47DE-854A-0E1F4918A505}" presName="spacer" presStyleCnt="0"/>
      <dgm:spPr/>
    </dgm:pt>
    <dgm:pt modelId="{490AA07B-2B6B-48DA-9133-FA7DE6519D6B}" type="pres">
      <dgm:prSet presAssocID="{A34C2EA7-98AB-49D1-AC6A-59AA21FA30B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05A0C03-17D6-4B90-8C8D-A8CD366E7C88}" type="presOf" srcId="{DDD544AE-9112-4A37-B0AD-4FBD05961168}" destId="{9E8B6005-7D94-4866-B029-C9F67A558EB7}" srcOrd="0" destOrd="0" presId="urn:microsoft.com/office/officeart/2005/8/layout/vList2"/>
    <dgm:cxn modelId="{3DFEE074-6670-4CA3-B2FE-EF06B28D1C99}" srcId="{D90EB44C-4D6F-4EFF-B998-9F27EAB7C4B6}" destId="{9E1BA19A-A822-4872-8F4B-1FEA4269F412}" srcOrd="1" destOrd="0" parTransId="{16899FE2-E85F-488E-B621-9075FCD144CF}" sibTransId="{D067EB21-DB32-47DE-854A-0E1F4918A505}"/>
    <dgm:cxn modelId="{41EE1487-4FB3-4B1E-A576-8915AE56FD88}" srcId="{D90EB44C-4D6F-4EFF-B998-9F27EAB7C4B6}" destId="{A34C2EA7-98AB-49D1-AC6A-59AA21FA30BD}" srcOrd="2" destOrd="0" parTransId="{12F9BB6D-19FD-4B9F-9390-412BD9666F9C}" sibTransId="{E767C22C-7918-44E6-9851-D194136E2A66}"/>
    <dgm:cxn modelId="{155F0CB3-A954-456F-818F-0C599932619C}" srcId="{D90EB44C-4D6F-4EFF-B998-9F27EAB7C4B6}" destId="{DDD544AE-9112-4A37-B0AD-4FBD05961168}" srcOrd="0" destOrd="0" parTransId="{63FDADBE-7DF4-496F-89D0-B581B302F541}" sibTransId="{F2574EA4-71C7-4540-8E10-6F4ABBA89FB7}"/>
    <dgm:cxn modelId="{80403BBC-B8A7-4767-8FB0-0B22CDDBC2B3}" type="presOf" srcId="{D90EB44C-4D6F-4EFF-B998-9F27EAB7C4B6}" destId="{E974D971-1F39-443A-AF93-6D727A3C3FFF}" srcOrd="0" destOrd="0" presId="urn:microsoft.com/office/officeart/2005/8/layout/vList2"/>
    <dgm:cxn modelId="{A2F535BF-3E9E-4077-A042-B43B01ED8EE4}" type="presOf" srcId="{A34C2EA7-98AB-49D1-AC6A-59AA21FA30BD}" destId="{490AA07B-2B6B-48DA-9133-FA7DE6519D6B}" srcOrd="0" destOrd="0" presId="urn:microsoft.com/office/officeart/2005/8/layout/vList2"/>
    <dgm:cxn modelId="{E63647FF-7D39-4325-8494-4FB7FB023F80}" type="presOf" srcId="{9E1BA19A-A822-4872-8F4B-1FEA4269F412}" destId="{ADBD5A37-5FA6-4768-B845-162F717C5C3A}" srcOrd="0" destOrd="0" presId="urn:microsoft.com/office/officeart/2005/8/layout/vList2"/>
    <dgm:cxn modelId="{A6390DAB-473D-4899-8A5D-B81248D60A0F}" type="presParOf" srcId="{E974D971-1F39-443A-AF93-6D727A3C3FFF}" destId="{9E8B6005-7D94-4866-B029-C9F67A558EB7}" srcOrd="0" destOrd="0" presId="urn:microsoft.com/office/officeart/2005/8/layout/vList2"/>
    <dgm:cxn modelId="{A8610338-9CFF-44E9-BAE8-9D8B41BC47BC}" type="presParOf" srcId="{E974D971-1F39-443A-AF93-6D727A3C3FFF}" destId="{0F10B9E4-744A-4B68-8C33-2721D899E66A}" srcOrd="1" destOrd="0" presId="urn:microsoft.com/office/officeart/2005/8/layout/vList2"/>
    <dgm:cxn modelId="{633EAFAE-D33B-48FE-8FB4-C72D7CAC03F6}" type="presParOf" srcId="{E974D971-1F39-443A-AF93-6D727A3C3FFF}" destId="{ADBD5A37-5FA6-4768-B845-162F717C5C3A}" srcOrd="2" destOrd="0" presId="urn:microsoft.com/office/officeart/2005/8/layout/vList2"/>
    <dgm:cxn modelId="{D185FBD4-B81A-43BE-9E44-8152222AF339}" type="presParOf" srcId="{E974D971-1F39-443A-AF93-6D727A3C3FFF}" destId="{B3530F98-4C0D-4DD9-90A4-7DC5AC5D6122}" srcOrd="3" destOrd="0" presId="urn:microsoft.com/office/officeart/2005/8/layout/vList2"/>
    <dgm:cxn modelId="{E104CF6D-F827-47E1-B6FC-6C7AEEEBF3DD}" type="presParOf" srcId="{E974D971-1F39-443A-AF93-6D727A3C3FFF}" destId="{490AA07B-2B6B-48DA-9133-FA7DE6519D6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EBF3A1-9EBE-4177-A5F4-7D8B1E7DBB67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14E014-402B-418E-BEE6-00F61DD11091}">
      <dgm:prSet/>
      <dgm:spPr/>
      <dgm:t>
        <a:bodyPr/>
        <a:lstStyle/>
        <a:p>
          <a:r>
            <a:rPr lang="en-US"/>
            <a:t>Leave</a:t>
          </a:r>
        </a:p>
      </dgm:t>
    </dgm:pt>
    <dgm:pt modelId="{A4CA13A3-26FB-40CB-99ED-5DE6CC395895}" type="parTrans" cxnId="{2BC6BC59-6FDB-49D9-9FBC-884EFCF68618}">
      <dgm:prSet/>
      <dgm:spPr/>
      <dgm:t>
        <a:bodyPr/>
        <a:lstStyle/>
        <a:p>
          <a:endParaRPr lang="en-US"/>
        </a:p>
      </dgm:t>
    </dgm:pt>
    <dgm:pt modelId="{1B1DD978-D099-4015-95B8-3783BF6DCB44}" type="sibTrans" cxnId="{2BC6BC59-6FDB-49D9-9FBC-884EFCF68618}">
      <dgm:prSet/>
      <dgm:spPr/>
      <dgm:t>
        <a:bodyPr/>
        <a:lstStyle/>
        <a:p>
          <a:endParaRPr lang="en-US"/>
        </a:p>
      </dgm:t>
    </dgm:pt>
    <dgm:pt modelId="{C4D5B03E-12C2-4CC7-BD77-53E619921F94}">
      <dgm:prSet/>
      <dgm:spPr/>
      <dgm:t>
        <a:bodyPr/>
        <a:lstStyle/>
        <a:p>
          <a:r>
            <a:rPr lang="en-US"/>
            <a:t>Leave everything in a pristine state [or return to].</a:t>
          </a:r>
        </a:p>
      </dgm:t>
    </dgm:pt>
    <dgm:pt modelId="{3C5CDFF0-B425-4973-B385-B389B4182ABB}" type="parTrans" cxnId="{307BF85F-3900-4813-8DA0-28D9E6A3DA86}">
      <dgm:prSet/>
      <dgm:spPr/>
      <dgm:t>
        <a:bodyPr/>
        <a:lstStyle/>
        <a:p>
          <a:endParaRPr lang="en-US"/>
        </a:p>
      </dgm:t>
    </dgm:pt>
    <dgm:pt modelId="{E53BD7B9-8819-44C4-9DDA-50FB910397E5}" type="sibTrans" cxnId="{307BF85F-3900-4813-8DA0-28D9E6A3DA86}">
      <dgm:prSet/>
      <dgm:spPr/>
      <dgm:t>
        <a:bodyPr/>
        <a:lstStyle/>
        <a:p>
          <a:endParaRPr lang="en-US"/>
        </a:p>
      </dgm:t>
    </dgm:pt>
    <dgm:pt modelId="{75B54691-7307-4196-B848-0E69870D1CA3}">
      <dgm:prSet/>
      <dgm:spPr/>
      <dgm:t>
        <a:bodyPr/>
        <a:lstStyle/>
        <a:p>
          <a:r>
            <a:rPr lang="en-US"/>
            <a:t>Develop</a:t>
          </a:r>
        </a:p>
      </dgm:t>
    </dgm:pt>
    <dgm:pt modelId="{D4FF9A8D-09CB-4BDE-974D-5DDC92624E40}" type="parTrans" cxnId="{19F21572-07BA-453C-9F8B-4D29534668BD}">
      <dgm:prSet/>
      <dgm:spPr/>
      <dgm:t>
        <a:bodyPr/>
        <a:lstStyle/>
        <a:p>
          <a:endParaRPr lang="en-US"/>
        </a:p>
      </dgm:t>
    </dgm:pt>
    <dgm:pt modelId="{4328C00A-DE51-4800-B519-91AAE6F1230F}" type="sibTrans" cxnId="{19F21572-07BA-453C-9F8B-4D29534668BD}">
      <dgm:prSet/>
      <dgm:spPr/>
      <dgm:t>
        <a:bodyPr/>
        <a:lstStyle/>
        <a:p>
          <a:endParaRPr lang="en-US"/>
        </a:p>
      </dgm:t>
    </dgm:pt>
    <dgm:pt modelId="{F0B624B6-53B4-4BEF-B092-7EDD836E738C}">
      <dgm:prSet/>
      <dgm:spPr/>
      <dgm:t>
        <a:bodyPr/>
        <a:lstStyle/>
        <a:p>
          <a:r>
            <a:rPr lang="en-US" dirty="0"/>
            <a:t>Develop within the carrying capacity of the system.</a:t>
          </a:r>
        </a:p>
      </dgm:t>
    </dgm:pt>
    <dgm:pt modelId="{2E116ECA-69C1-4034-8BCA-09640D013059}" type="parTrans" cxnId="{71335409-7D2A-431D-BFDF-6ED5688EC325}">
      <dgm:prSet/>
      <dgm:spPr/>
      <dgm:t>
        <a:bodyPr/>
        <a:lstStyle/>
        <a:p>
          <a:endParaRPr lang="en-US"/>
        </a:p>
      </dgm:t>
    </dgm:pt>
    <dgm:pt modelId="{76B2F630-E2FF-4EBD-8376-271BEB19214D}" type="sibTrans" cxnId="{71335409-7D2A-431D-BFDF-6ED5688EC325}">
      <dgm:prSet/>
      <dgm:spPr/>
      <dgm:t>
        <a:bodyPr/>
        <a:lstStyle/>
        <a:p>
          <a:endParaRPr lang="en-US"/>
        </a:p>
      </dgm:t>
    </dgm:pt>
    <dgm:pt modelId="{8DAA7EF9-66A5-4ECE-8E79-383CF6C28E1E}">
      <dgm:prSet/>
      <dgm:spPr/>
      <dgm:t>
        <a:bodyPr/>
        <a:lstStyle/>
        <a:p>
          <a:r>
            <a:rPr lang="en-US"/>
            <a:t>Take</a:t>
          </a:r>
        </a:p>
      </dgm:t>
    </dgm:pt>
    <dgm:pt modelId="{3D2FE7EB-F634-4ACF-9366-46E16589D6FA}" type="parTrans" cxnId="{16BB6681-762A-45A1-9D55-107B6506B532}">
      <dgm:prSet/>
      <dgm:spPr/>
      <dgm:t>
        <a:bodyPr/>
        <a:lstStyle/>
        <a:p>
          <a:endParaRPr lang="en-US"/>
        </a:p>
      </dgm:t>
    </dgm:pt>
    <dgm:pt modelId="{239F3992-6E08-4E3F-B639-AE8ECDBC43ED}" type="sibTrans" cxnId="{16BB6681-762A-45A1-9D55-107B6506B532}">
      <dgm:prSet/>
      <dgm:spPr/>
      <dgm:t>
        <a:bodyPr/>
        <a:lstStyle/>
        <a:p>
          <a:endParaRPr lang="en-US"/>
        </a:p>
      </dgm:t>
    </dgm:pt>
    <dgm:pt modelId="{256AFEA2-E547-4C8A-A61A-D3DBC3BA247C}">
      <dgm:prSet/>
      <dgm:spPr/>
      <dgm:t>
        <a:bodyPr/>
        <a:lstStyle/>
        <a:p>
          <a:r>
            <a:rPr lang="en-US" dirty="0"/>
            <a:t>Kuznets: sustainability will take care of itself.</a:t>
          </a:r>
        </a:p>
      </dgm:t>
    </dgm:pt>
    <dgm:pt modelId="{A0BDF345-A6A0-4007-A36F-015D71B20837}" type="parTrans" cxnId="{984E2C00-DCE3-4B64-80C6-063B98575C77}">
      <dgm:prSet/>
      <dgm:spPr/>
      <dgm:t>
        <a:bodyPr/>
        <a:lstStyle/>
        <a:p>
          <a:endParaRPr lang="en-US"/>
        </a:p>
      </dgm:t>
    </dgm:pt>
    <dgm:pt modelId="{1DB351C4-BF79-4035-8695-60590D398F56}" type="sibTrans" cxnId="{984E2C00-DCE3-4B64-80C6-063B98575C77}">
      <dgm:prSet/>
      <dgm:spPr/>
      <dgm:t>
        <a:bodyPr/>
        <a:lstStyle/>
        <a:p>
          <a:endParaRPr lang="en-US"/>
        </a:p>
      </dgm:t>
    </dgm:pt>
    <dgm:pt modelId="{8C319751-820C-49EC-9517-545642C803E7}">
      <dgm:prSet/>
      <dgm:spPr/>
      <dgm:t>
        <a:bodyPr/>
        <a:lstStyle/>
        <a:p>
          <a:r>
            <a:rPr lang="en-US"/>
            <a:t>Solve</a:t>
          </a:r>
        </a:p>
      </dgm:t>
    </dgm:pt>
    <dgm:pt modelId="{52705599-77F9-4874-9BFD-CD77A4A7E963}" type="parTrans" cxnId="{73152F81-3D45-455E-8C88-4180C4592D85}">
      <dgm:prSet/>
      <dgm:spPr/>
      <dgm:t>
        <a:bodyPr/>
        <a:lstStyle/>
        <a:p>
          <a:endParaRPr lang="en-US"/>
        </a:p>
      </dgm:t>
    </dgm:pt>
    <dgm:pt modelId="{239D2B5A-76E8-4DE3-9BBB-E625F69D7CE5}" type="sibTrans" cxnId="{73152F81-3D45-455E-8C88-4180C4592D85}">
      <dgm:prSet/>
      <dgm:spPr/>
      <dgm:t>
        <a:bodyPr/>
        <a:lstStyle/>
        <a:p>
          <a:endParaRPr lang="en-US"/>
        </a:p>
      </dgm:t>
    </dgm:pt>
    <dgm:pt modelId="{B02FDF0C-12C2-496D-9B4E-CFDE741C7C79}">
      <dgm:prSet/>
      <dgm:spPr/>
      <dgm:t>
        <a:bodyPr/>
        <a:lstStyle/>
        <a:p>
          <a:r>
            <a:rPr lang="en-US"/>
            <a:t>Coase: polluters and victims will solve the problem themselves.</a:t>
          </a:r>
        </a:p>
      </dgm:t>
    </dgm:pt>
    <dgm:pt modelId="{E37988E7-2A9A-470E-9E83-CA6FEDECBCC7}" type="parTrans" cxnId="{B37E9422-9725-4038-876A-5D5FCA4B4495}">
      <dgm:prSet/>
      <dgm:spPr/>
      <dgm:t>
        <a:bodyPr/>
        <a:lstStyle/>
        <a:p>
          <a:endParaRPr lang="en-US"/>
        </a:p>
      </dgm:t>
    </dgm:pt>
    <dgm:pt modelId="{9BFFFCC8-4E93-4FDA-8C43-2A0ECDC75929}" type="sibTrans" cxnId="{B37E9422-9725-4038-876A-5D5FCA4B4495}">
      <dgm:prSet/>
      <dgm:spPr/>
      <dgm:t>
        <a:bodyPr/>
        <a:lstStyle/>
        <a:p>
          <a:endParaRPr lang="en-US"/>
        </a:p>
      </dgm:t>
    </dgm:pt>
    <dgm:pt modelId="{F02EDC5E-0C06-43AB-A2E2-7C65D9111252}">
      <dgm:prSet/>
      <dgm:spPr/>
      <dgm:t>
        <a:bodyPr/>
        <a:lstStyle/>
        <a:p>
          <a:r>
            <a:rPr lang="en-US"/>
            <a:t>Let</a:t>
          </a:r>
        </a:p>
      </dgm:t>
    </dgm:pt>
    <dgm:pt modelId="{31138C88-1023-4938-899C-22638F74DB06}" type="parTrans" cxnId="{4F4D6629-1273-4798-80DB-E8505265A2D0}">
      <dgm:prSet/>
      <dgm:spPr/>
      <dgm:t>
        <a:bodyPr/>
        <a:lstStyle/>
        <a:p>
          <a:endParaRPr lang="en-US"/>
        </a:p>
      </dgm:t>
    </dgm:pt>
    <dgm:pt modelId="{D7AECFFF-FFC6-426E-AD59-706E5F08E3A5}" type="sibTrans" cxnId="{4F4D6629-1273-4798-80DB-E8505265A2D0}">
      <dgm:prSet/>
      <dgm:spPr/>
      <dgm:t>
        <a:bodyPr/>
        <a:lstStyle/>
        <a:p>
          <a:endParaRPr lang="en-US"/>
        </a:p>
      </dgm:t>
    </dgm:pt>
    <dgm:pt modelId="{B355450F-4EAE-4885-A70D-6EDC8E7479A8}">
      <dgm:prSet/>
      <dgm:spPr/>
      <dgm:t>
        <a:bodyPr/>
        <a:lstStyle/>
        <a:p>
          <a:r>
            <a:rPr lang="en-US"/>
            <a:t>Let the market take care of itself.</a:t>
          </a:r>
        </a:p>
      </dgm:t>
    </dgm:pt>
    <dgm:pt modelId="{AC934E20-A42D-4F90-BDEC-20F56D31355C}" type="parTrans" cxnId="{E92F4CBE-F40C-4F6D-9208-AD1BDED961B7}">
      <dgm:prSet/>
      <dgm:spPr/>
      <dgm:t>
        <a:bodyPr/>
        <a:lstStyle/>
        <a:p>
          <a:endParaRPr lang="en-US"/>
        </a:p>
      </dgm:t>
    </dgm:pt>
    <dgm:pt modelId="{687A05EB-FC58-4158-879A-4252DDEBE63D}" type="sibTrans" cxnId="{E92F4CBE-F40C-4F6D-9208-AD1BDED961B7}">
      <dgm:prSet/>
      <dgm:spPr/>
      <dgm:t>
        <a:bodyPr/>
        <a:lstStyle/>
        <a:p>
          <a:endParaRPr lang="en-US"/>
        </a:p>
      </dgm:t>
    </dgm:pt>
    <dgm:pt modelId="{72705AE2-6236-4B22-8D0F-053554C9242C}">
      <dgm:prSet/>
      <dgm:spPr/>
      <dgm:t>
        <a:bodyPr/>
        <a:lstStyle/>
        <a:p>
          <a:r>
            <a:rPr lang="en-US"/>
            <a:t>Internalize</a:t>
          </a:r>
        </a:p>
      </dgm:t>
    </dgm:pt>
    <dgm:pt modelId="{668D57F9-165C-4DBA-A006-D06F21F3E368}" type="parTrans" cxnId="{317E4DB5-E656-46EE-9ACE-D8F673D95C1E}">
      <dgm:prSet/>
      <dgm:spPr/>
      <dgm:t>
        <a:bodyPr/>
        <a:lstStyle/>
        <a:p>
          <a:endParaRPr lang="en-US"/>
        </a:p>
      </dgm:t>
    </dgm:pt>
    <dgm:pt modelId="{C0D159DE-0C02-4F3B-9389-79B8B7BBA20C}" type="sibTrans" cxnId="{317E4DB5-E656-46EE-9ACE-D8F673D95C1E}">
      <dgm:prSet/>
      <dgm:spPr/>
      <dgm:t>
        <a:bodyPr/>
        <a:lstStyle/>
        <a:p>
          <a:endParaRPr lang="en-US"/>
        </a:p>
      </dgm:t>
    </dgm:pt>
    <dgm:pt modelId="{891F4536-D90D-4500-BF58-3B72D225630C}">
      <dgm:prSet/>
      <dgm:spPr/>
      <dgm:t>
        <a:bodyPr/>
        <a:lstStyle/>
        <a:p>
          <a:r>
            <a:rPr lang="en-US"/>
            <a:t>Internalize the externality.</a:t>
          </a:r>
        </a:p>
      </dgm:t>
    </dgm:pt>
    <dgm:pt modelId="{6AE92DC9-5597-4F77-BA26-8F942172A777}" type="parTrans" cxnId="{C3E99BC5-4520-4504-A943-C72C8E12BD95}">
      <dgm:prSet/>
      <dgm:spPr/>
      <dgm:t>
        <a:bodyPr/>
        <a:lstStyle/>
        <a:p>
          <a:endParaRPr lang="en-US"/>
        </a:p>
      </dgm:t>
    </dgm:pt>
    <dgm:pt modelId="{C5F47FEC-C7F1-47DD-B071-01C49E948C50}" type="sibTrans" cxnId="{C3E99BC5-4520-4504-A943-C72C8E12BD95}">
      <dgm:prSet/>
      <dgm:spPr/>
      <dgm:t>
        <a:bodyPr/>
        <a:lstStyle/>
        <a:p>
          <a:endParaRPr lang="en-US"/>
        </a:p>
      </dgm:t>
    </dgm:pt>
    <dgm:pt modelId="{BC56D191-7A42-4326-A522-0FFD445E2C68}">
      <dgm:prSet/>
      <dgm:spPr/>
      <dgm:t>
        <a:bodyPr/>
        <a:lstStyle/>
        <a:p>
          <a:r>
            <a:rPr lang="en-US"/>
            <a:t>Let</a:t>
          </a:r>
        </a:p>
      </dgm:t>
    </dgm:pt>
    <dgm:pt modelId="{56492D06-85D2-47C8-8A61-0F369CB75C04}" type="parTrans" cxnId="{D351286E-AA87-4669-8291-A0EB8DE62C74}">
      <dgm:prSet/>
      <dgm:spPr/>
      <dgm:t>
        <a:bodyPr/>
        <a:lstStyle/>
        <a:p>
          <a:endParaRPr lang="en-US"/>
        </a:p>
      </dgm:t>
    </dgm:pt>
    <dgm:pt modelId="{81054AD3-C396-48CD-9802-7546F1FDEABD}" type="sibTrans" cxnId="{D351286E-AA87-4669-8291-A0EB8DE62C74}">
      <dgm:prSet/>
      <dgm:spPr/>
      <dgm:t>
        <a:bodyPr/>
        <a:lstStyle/>
        <a:p>
          <a:endParaRPr lang="en-US"/>
        </a:p>
      </dgm:t>
    </dgm:pt>
    <dgm:pt modelId="{BF23FBB3-F84C-46AB-AAF7-9A3694AA53D4}">
      <dgm:prSet/>
      <dgm:spPr/>
      <dgm:t>
        <a:bodyPr/>
        <a:lstStyle/>
        <a:p>
          <a:r>
            <a:rPr lang="en-US"/>
            <a:t>Let the national economic accounting system reflect defensive expenditures.</a:t>
          </a:r>
        </a:p>
      </dgm:t>
    </dgm:pt>
    <dgm:pt modelId="{EF758968-8835-4A6E-B255-779D02D04741}" type="parTrans" cxnId="{EAF6568A-8656-4BEC-AB4F-94BF4AA69CB8}">
      <dgm:prSet/>
      <dgm:spPr/>
      <dgm:t>
        <a:bodyPr/>
        <a:lstStyle/>
        <a:p>
          <a:endParaRPr lang="en-US"/>
        </a:p>
      </dgm:t>
    </dgm:pt>
    <dgm:pt modelId="{0EBF74E8-8D72-4E2F-A1EC-21F0BADCB8EA}" type="sibTrans" cxnId="{EAF6568A-8656-4BEC-AB4F-94BF4AA69CB8}">
      <dgm:prSet/>
      <dgm:spPr/>
      <dgm:t>
        <a:bodyPr/>
        <a:lstStyle/>
        <a:p>
          <a:endParaRPr lang="en-US"/>
        </a:p>
      </dgm:t>
    </dgm:pt>
    <dgm:pt modelId="{8E29FA57-C215-474D-B49B-61DA19CED350}">
      <dgm:prSet/>
      <dgm:spPr/>
      <dgm:t>
        <a:bodyPr/>
        <a:lstStyle/>
        <a:p>
          <a:r>
            <a:rPr lang="en-US"/>
            <a:t>Reinvest</a:t>
          </a:r>
        </a:p>
      </dgm:t>
    </dgm:pt>
    <dgm:pt modelId="{7BA2ED40-FE7D-4FB8-862D-E773A41EA2F3}" type="parTrans" cxnId="{0195B58A-C539-458A-8F53-C79DA22B60A3}">
      <dgm:prSet/>
      <dgm:spPr/>
      <dgm:t>
        <a:bodyPr/>
        <a:lstStyle/>
        <a:p>
          <a:endParaRPr lang="en-US"/>
        </a:p>
      </dgm:t>
    </dgm:pt>
    <dgm:pt modelId="{127D2262-0E80-4B83-9AF3-F8B267CD4B29}" type="sibTrans" cxnId="{0195B58A-C539-458A-8F53-C79DA22B60A3}">
      <dgm:prSet/>
      <dgm:spPr/>
      <dgm:t>
        <a:bodyPr/>
        <a:lstStyle/>
        <a:p>
          <a:endParaRPr lang="en-US"/>
        </a:p>
      </dgm:t>
    </dgm:pt>
    <dgm:pt modelId="{8AA8D0E2-B2F9-453B-A4DB-646D8534676B}">
      <dgm:prSet/>
      <dgm:spPr/>
      <dgm:t>
        <a:bodyPr/>
        <a:lstStyle/>
        <a:p>
          <a:r>
            <a:rPr lang="en-US" dirty="0"/>
            <a:t>Reinvest rents for nonrenewable resources.</a:t>
          </a:r>
        </a:p>
      </dgm:t>
    </dgm:pt>
    <dgm:pt modelId="{E1567F00-EA47-4C6C-911F-AF2732D91E65}" type="parTrans" cxnId="{70B67EF6-B16B-4BDE-BE7B-4EC2FD4D3F8A}">
      <dgm:prSet/>
      <dgm:spPr/>
      <dgm:t>
        <a:bodyPr/>
        <a:lstStyle/>
        <a:p>
          <a:endParaRPr lang="en-US"/>
        </a:p>
      </dgm:t>
    </dgm:pt>
    <dgm:pt modelId="{2E945C35-B4AE-4954-AE10-8484D2ECAE6D}" type="sibTrans" cxnId="{70B67EF6-B16B-4BDE-BE7B-4EC2FD4D3F8A}">
      <dgm:prSet/>
      <dgm:spPr/>
      <dgm:t>
        <a:bodyPr/>
        <a:lstStyle/>
        <a:p>
          <a:endParaRPr lang="en-US"/>
        </a:p>
      </dgm:t>
    </dgm:pt>
    <dgm:pt modelId="{F5EB4E5F-BCCA-48D0-92F8-55ABC9DAD65E}">
      <dgm:prSet/>
      <dgm:spPr/>
      <dgm:t>
        <a:bodyPr/>
        <a:lstStyle/>
        <a:p>
          <a:r>
            <a:rPr lang="en-US"/>
            <a:t>Leave</a:t>
          </a:r>
        </a:p>
      </dgm:t>
    </dgm:pt>
    <dgm:pt modelId="{2EEE60F0-F813-4C50-B76F-1DBDF07F1991}" type="parTrans" cxnId="{975CABF7-F74B-4713-9FF3-50701A2F1406}">
      <dgm:prSet/>
      <dgm:spPr/>
      <dgm:t>
        <a:bodyPr/>
        <a:lstStyle/>
        <a:p>
          <a:endParaRPr lang="en-US"/>
        </a:p>
      </dgm:t>
    </dgm:pt>
    <dgm:pt modelId="{F0D6233C-E713-472C-BEDF-4B8361A01C8B}" type="sibTrans" cxnId="{975CABF7-F74B-4713-9FF3-50701A2F1406}">
      <dgm:prSet/>
      <dgm:spPr/>
      <dgm:t>
        <a:bodyPr/>
        <a:lstStyle/>
        <a:p>
          <a:endParaRPr lang="en-US"/>
        </a:p>
      </dgm:t>
    </dgm:pt>
    <dgm:pt modelId="{8AB2B13B-2522-4658-9F6F-1D95255C7EE8}">
      <dgm:prSet/>
      <dgm:spPr/>
      <dgm:t>
        <a:bodyPr/>
        <a:lstStyle/>
        <a:p>
          <a:r>
            <a:rPr lang="en-US"/>
            <a:t>Leave future generations the options to be as well off as we are.</a:t>
          </a:r>
        </a:p>
      </dgm:t>
    </dgm:pt>
    <dgm:pt modelId="{1D0E1B3D-3F94-452F-BF45-7E2820BB0D69}" type="parTrans" cxnId="{65DB586C-1EFF-4B50-B3FE-A51B05770092}">
      <dgm:prSet/>
      <dgm:spPr/>
      <dgm:t>
        <a:bodyPr/>
        <a:lstStyle/>
        <a:p>
          <a:endParaRPr lang="en-US"/>
        </a:p>
      </dgm:t>
    </dgm:pt>
    <dgm:pt modelId="{87E81BD9-51CC-4CBD-A19E-9DE46B59DF17}" type="sibTrans" cxnId="{65DB586C-1EFF-4B50-B3FE-A51B05770092}">
      <dgm:prSet/>
      <dgm:spPr/>
      <dgm:t>
        <a:bodyPr/>
        <a:lstStyle/>
        <a:p>
          <a:endParaRPr lang="en-US"/>
        </a:p>
      </dgm:t>
    </dgm:pt>
    <dgm:pt modelId="{3ABE8777-A4AE-4862-802D-0470EF1FEC69}" type="pres">
      <dgm:prSet presAssocID="{90EBF3A1-9EBE-4177-A5F4-7D8B1E7DBB67}" presName="Name0" presStyleCnt="0">
        <dgm:presLayoutVars>
          <dgm:dir/>
          <dgm:animLvl val="lvl"/>
          <dgm:resizeHandles val="exact"/>
        </dgm:presLayoutVars>
      </dgm:prSet>
      <dgm:spPr/>
    </dgm:pt>
    <dgm:pt modelId="{D55DACBD-C79C-4417-BD55-02A646AB12E5}" type="pres">
      <dgm:prSet presAssocID="{E814E014-402B-418E-BEE6-00F61DD11091}" presName="linNode" presStyleCnt="0"/>
      <dgm:spPr/>
    </dgm:pt>
    <dgm:pt modelId="{184F7773-3537-4BC2-8D63-9FBCF10DF0E2}" type="pres">
      <dgm:prSet presAssocID="{E814E014-402B-418E-BEE6-00F61DD11091}" presName="parentText" presStyleLbl="alignNode1" presStyleIdx="0" presStyleCnt="9">
        <dgm:presLayoutVars>
          <dgm:chMax val="1"/>
          <dgm:bulletEnabled/>
        </dgm:presLayoutVars>
      </dgm:prSet>
      <dgm:spPr/>
    </dgm:pt>
    <dgm:pt modelId="{C07BC07F-FCD6-4283-A627-84A94814251B}" type="pres">
      <dgm:prSet presAssocID="{E814E014-402B-418E-BEE6-00F61DD11091}" presName="descendantText" presStyleLbl="alignAccFollowNode1" presStyleIdx="0" presStyleCnt="9">
        <dgm:presLayoutVars>
          <dgm:bulletEnabled/>
        </dgm:presLayoutVars>
      </dgm:prSet>
      <dgm:spPr/>
    </dgm:pt>
    <dgm:pt modelId="{9060C9A0-9B17-4461-9FBC-06311E8E9425}" type="pres">
      <dgm:prSet presAssocID="{1B1DD978-D099-4015-95B8-3783BF6DCB44}" presName="sp" presStyleCnt="0"/>
      <dgm:spPr/>
    </dgm:pt>
    <dgm:pt modelId="{F107BFB8-C3A0-4BA5-9D61-EE764086AA14}" type="pres">
      <dgm:prSet presAssocID="{75B54691-7307-4196-B848-0E69870D1CA3}" presName="linNode" presStyleCnt="0"/>
      <dgm:spPr/>
    </dgm:pt>
    <dgm:pt modelId="{9E532D06-7EFC-4317-9F16-C9ADAEC6D157}" type="pres">
      <dgm:prSet presAssocID="{75B54691-7307-4196-B848-0E69870D1CA3}" presName="parentText" presStyleLbl="alignNode1" presStyleIdx="1" presStyleCnt="9">
        <dgm:presLayoutVars>
          <dgm:chMax val="1"/>
          <dgm:bulletEnabled/>
        </dgm:presLayoutVars>
      </dgm:prSet>
      <dgm:spPr/>
    </dgm:pt>
    <dgm:pt modelId="{5640D971-9960-422F-8086-6158DE52F44E}" type="pres">
      <dgm:prSet presAssocID="{75B54691-7307-4196-B848-0E69870D1CA3}" presName="descendantText" presStyleLbl="alignAccFollowNode1" presStyleIdx="1" presStyleCnt="9">
        <dgm:presLayoutVars>
          <dgm:bulletEnabled/>
        </dgm:presLayoutVars>
      </dgm:prSet>
      <dgm:spPr/>
    </dgm:pt>
    <dgm:pt modelId="{AEC5DBAB-0B84-45D6-BE46-08E2C6329F4E}" type="pres">
      <dgm:prSet presAssocID="{4328C00A-DE51-4800-B519-91AAE6F1230F}" presName="sp" presStyleCnt="0"/>
      <dgm:spPr/>
    </dgm:pt>
    <dgm:pt modelId="{1E899017-8B64-414C-B412-9E6134EDBDD7}" type="pres">
      <dgm:prSet presAssocID="{8DAA7EF9-66A5-4ECE-8E79-383CF6C28E1E}" presName="linNode" presStyleCnt="0"/>
      <dgm:spPr/>
    </dgm:pt>
    <dgm:pt modelId="{4C184737-0C5E-454A-A901-9A736E2CA3AC}" type="pres">
      <dgm:prSet presAssocID="{8DAA7EF9-66A5-4ECE-8E79-383CF6C28E1E}" presName="parentText" presStyleLbl="alignNode1" presStyleIdx="2" presStyleCnt="9">
        <dgm:presLayoutVars>
          <dgm:chMax val="1"/>
          <dgm:bulletEnabled/>
        </dgm:presLayoutVars>
      </dgm:prSet>
      <dgm:spPr/>
    </dgm:pt>
    <dgm:pt modelId="{0B022849-007B-49B8-ACEA-7F6311863A44}" type="pres">
      <dgm:prSet presAssocID="{8DAA7EF9-66A5-4ECE-8E79-383CF6C28E1E}" presName="descendantText" presStyleLbl="alignAccFollowNode1" presStyleIdx="2" presStyleCnt="9">
        <dgm:presLayoutVars>
          <dgm:bulletEnabled/>
        </dgm:presLayoutVars>
      </dgm:prSet>
      <dgm:spPr/>
    </dgm:pt>
    <dgm:pt modelId="{955563EB-1246-429F-BD4C-5C9226FE5043}" type="pres">
      <dgm:prSet presAssocID="{239F3992-6E08-4E3F-B639-AE8ECDBC43ED}" presName="sp" presStyleCnt="0"/>
      <dgm:spPr/>
    </dgm:pt>
    <dgm:pt modelId="{70E3E3DC-B0C9-4EFF-B27A-9EE6EA9AF847}" type="pres">
      <dgm:prSet presAssocID="{8C319751-820C-49EC-9517-545642C803E7}" presName="linNode" presStyleCnt="0"/>
      <dgm:spPr/>
    </dgm:pt>
    <dgm:pt modelId="{69110749-16C5-4B76-9D45-618FA3C360B1}" type="pres">
      <dgm:prSet presAssocID="{8C319751-820C-49EC-9517-545642C803E7}" presName="parentText" presStyleLbl="alignNode1" presStyleIdx="3" presStyleCnt="9">
        <dgm:presLayoutVars>
          <dgm:chMax val="1"/>
          <dgm:bulletEnabled/>
        </dgm:presLayoutVars>
      </dgm:prSet>
      <dgm:spPr/>
    </dgm:pt>
    <dgm:pt modelId="{2200E3BC-69E1-41EA-B6BA-0EC0725E1345}" type="pres">
      <dgm:prSet presAssocID="{8C319751-820C-49EC-9517-545642C803E7}" presName="descendantText" presStyleLbl="alignAccFollowNode1" presStyleIdx="3" presStyleCnt="9">
        <dgm:presLayoutVars>
          <dgm:bulletEnabled/>
        </dgm:presLayoutVars>
      </dgm:prSet>
      <dgm:spPr/>
    </dgm:pt>
    <dgm:pt modelId="{1AC78D6A-A19B-44A1-A410-1B9393F6903F}" type="pres">
      <dgm:prSet presAssocID="{239D2B5A-76E8-4DE3-9BBB-E625F69D7CE5}" presName="sp" presStyleCnt="0"/>
      <dgm:spPr/>
    </dgm:pt>
    <dgm:pt modelId="{BEAD9FC2-0D3E-420A-9A3F-67B2BAFFFF6F}" type="pres">
      <dgm:prSet presAssocID="{F02EDC5E-0C06-43AB-A2E2-7C65D9111252}" presName="linNode" presStyleCnt="0"/>
      <dgm:spPr/>
    </dgm:pt>
    <dgm:pt modelId="{D5DFEEC5-50DF-419D-9DC4-6F9D290B3446}" type="pres">
      <dgm:prSet presAssocID="{F02EDC5E-0C06-43AB-A2E2-7C65D9111252}" presName="parentText" presStyleLbl="alignNode1" presStyleIdx="4" presStyleCnt="9">
        <dgm:presLayoutVars>
          <dgm:chMax val="1"/>
          <dgm:bulletEnabled/>
        </dgm:presLayoutVars>
      </dgm:prSet>
      <dgm:spPr/>
    </dgm:pt>
    <dgm:pt modelId="{E5DEE159-DA9C-4F72-963A-8667D4D2096A}" type="pres">
      <dgm:prSet presAssocID="{F02EDC5E-0C06-43AB-A2E2-7C65D9111252}" presName="descendantText" presStyleLbl="alignAccFollowNode1" presStyleIdx="4" presStyleCnt="9">
        <dgm:presLayoutVars>
          <dgm:bulletEnabled/>
        </dgm:presLayoutVars>
      </dgm:prSet>
      <dgm:spPr/>
    </dgm:pt>
    <dgm:pt modelId="{1BFB6C3E-4636-40C4-9CE1-7B01F64888ED}" type="pres">
      <dgm:prSet presAssocID="{D7AECFFF-FFC6-426E-AD59-706E5F08E3A5}" presName="sp" presStyleCnt="0"/>
      <dgm:spPr/>
    </dgm:pt>
    <dgm:pt modelId="{EEC00610-139C-4816-911F-DE3E83DAE4D4}" type="pres">
      <dgm:prSet presAssocID="{72705AE2-6236-4B22-8D0F-053554C9242C}" presName="linNode" presStyleCnt="0"/>
      <dgm:spPr/>
    </dgm:pt>
    <dgm:pt modelId="{D7C9A356-E41C-428D-9D53-0971D7129C85}" type="pres">
      <dgm:prSet presAssocID="{72705AE2-6236-4B22-8D0F-053554C9242C}" presName="parentText" presStyleLbl="alignNode1" presStyleIdx="5" presStyleCnt="9">
        <dgm:presLayoutVars>
          <dgm:chMax val="1"/>
          <dgm:bulletEnabled/>
        </dgm:presLayoutVars>
      </dgm:prSet>
      <dgm:spPr/>
    </dgm:pt>
    <dgm:pt modelId="{CB5DE2A2-1CA8-41FE-9D46-A0146185A4AB}" type="pres">
      <dgm:prSet presAssocID="{72705AE2-6236-4B22-8D0F-053554C9242C}" presName="descendantText" presStyleLbl="alignAccFollowNode1" presStyleIdx="5" presStyleCnt="9">
        <dgm:presLayoutVars>
          <dgm:bulletEnabled/>
        </dgm:presLayoutVars>
      </dgm:prSet>
      <dgm:spPr/>
    </dgm:pt>
    <dgm:pt modelId="{8543652F-6D2A-434D-87F6-E71B1B9ED940}" type="pres">
      <dgm:prSet presAssocID="{C0D159DE-0C02-4F3B-9389-79B8B7BBA20C}" presName="sp" presStyleCnt="0"/>
      <dgm:spPr/>
    </dgm:pt>
    <dgm:pt modelId="{796B54B4-4BC8-4A3E-A6FB-EE1510CBC6E4}" type="pres">
      <dgm:prSet presAssocID="{BC56D191-7A42-4326-A522-0FFD445E2C68}" presName="linNode" presStyleCnt="0"/>
      <dgm:spPr/>
    </dgm:pt>
    <dgm:pt modelId="{3EC5133F-5D8E-45D1-B231-CBCA0D95611A}" type="pres">
      <dgm:prSet presAssocID="{BC56D191-7A42-4326-A522-0FFD445E2C68}" presName="parentText" presStyleLbl="alignNode1" presStyleIdx="6" presStyleCnt="9">
        <dgm:presLayoutVars>
          <dgm:chMax val="1"/>
          <dgm:bulletEnabled/>
        </dgm:presLayoutVars>
      </dgm:prSet>
      <dgm:spPr/>
    </dgm:pt>
    <dgm:pt modelId="{62D850EA-1014-4B8A-9065-A71BAB938CA8}" type="pres">
      <dgm:prSet presAssocID="{BC56D191-7A42-4326-A522-0FFD445E2C68}" presName="descendantText" presStyleLbl="alignAccFollowNode1" presStyleIdx="6" presStyleCnt="9">
        <dgm:presLayoutVars>
          <dgm:bulletEnabled/>
        </dgm:presLayoutVars>
      </dgm:prSet>
      <dgm:spPr/>
    </dgm:pt>
    <dgm:pt modelId="{2A93740F-0560-420E-8069-56F9F15199C6}" type="pres">
      <dgm:prSet presAssocID="{81054AD3-C396-48CD-9802-7546F1FDEABD}" presName="sp" presStyleCnt="0"/>
      <dgm:spPr/>
    </dgm:pt>
    <dgm:pt modelId="{A034974C-2833-41A0-84DE-AB34EB807F82}" type="pres">
      <dgm:prSet presAssocID="{8E29FA57-C215-474D-B49B-61DA19CED350}" presName="linNode" presStyleCnt="0"/>
      <dgm:spPr/>
    </dgm:pt>
    <dgm:pt modelId="{CB310727-DAA2-4CD6-9C85-2CA2F79D2CBA}" type="pres">
      <dgm:prSet presAssocID="{8E29FA57-C215-474D-B49B-61DA19CED350}" presName="parentText" presStyleLbl="alignNode1" presStyleIdx="7" presStyleCnt="9">
        <dgm:presLayoutVars>
          <dgm:chMax val="1"/>
          <dgm:bulletEnabled/>
        </dgm:presLayoutVars>
      </dgm:prSet>
      <dgm:spPr/>
    </dgm:pt>
    <dgm:pt modelId="{4B89CC71-DB5E-4A18-A125-464B90872BDF}" type="pres">
      <dgm:prSet presAssocID="{8E29FA57-C215-474D-B49B-61DA19CED350}" presName="descendantText" presStyleLbl="alignAccFollowNode1" presStyleIdx="7" presStyleCnt="9">
        <dgm:presLayoutVars>
          <dgm:bulletEnabled/>
        </dgm:presLayoutVars>
      </dgm:prSet>
      <dgm:spPr/>
    </dgm:pt>
    <dgm:pt modelId="{A03B43B9-5AC9-4400-946F-472418E73628}" type="pres">
      <dgm:prSet presAssocID="{127D2262-0E80-4B83-9AF3-F8B267CD4B29}" presName="sp" presStyleCnt="0"/>
      <dgm:spPr/>
    </dgm:pt>
    <dgm:pt modelId="{DEB6194D-7342-4C86-AAF3-68CFEE6A44AB}" type="pres">
      <dgm:prSet presAssocID="{F5EB4E5F-BCCA-48D0-92F8-55ABC9DAD65E}" presName="linNode" presStyleCnt="0"/>
      <dgm:spPr/>
    </dgm:pt>
    <dgm:pt modelId="{A7369462-58CB-4036-A01B-81D182D9F99C}" type="pres">
      <dgm:prSet presAssocID="{F5EB4E5F-BCCA-48D0-92F8-55ABC9DAD65E}" presName="parentText" presStyleLbl="alignNode1" presStyleIdx="8" presStyleCnt="9">
        <dgm:presLayoutVars>
          <dgm:chMax val="1"/>
          <dgm:bulletEnabled/>
        </dgm:presLayoutVars>
      </dgm:prSet>
      <dgm:spPr/>
    </dgm:pt>
    <dgm:pt modelId="{11A3C978-865F-447D-BF45-4ADCED882746}" type="pres">
      <dgm:prSet presAssocID="{F5EB4E5F-BCCA-48D0-92F8-55ABC9DAD65E}" presName="descendantText" presStyleLbl="alignAccFollowNode1" presStyleIdx="8" presStyleCnt="9">
        <dgm:presLayoutVars>
          <dgm:bulletEnabled/>
        </dgm:presLayoutVars>
      </dgm:prSet>
      <dgm:spPr/>
    </dgm:pt>
  </dgm:ptLst>
  <dgm:cxnLst>
    <dgm:cxn modelId="{984E2C00-DCE3-4B64-80C6-063B98575C77}" srcId="{8DAA7EF9-66A5-4ECE-8E79-383CF6C28E1E}" destId="{256AFEA2-E547-4C8A-A61A-D3DBC3BA247C}" srcOrd="0" destOrd="0" parTransId="{A0BDF345-A6A0-4007-A36F-015D71B20837}" sibTransId="{1DB351C4-BF79-4035-8695-60590D398F56}"/>
    <dgm:cxn modelId="{DC7EDA00-63DD-4984-A282-A12506CB0BCA}" type="presOf" srcId="{F0B624B6-53B4-4BEF-B092-7EDD836E738C}" destId="{5640D971-9960-422F-8086-6158DE52F44E}" srcOrd="0" destOrd="0" presId="urn:microsoft.com/office/officeart/2016/7/layout/VerticalSolidActionList"/>
    <dgm:cxn modelId="{71335409-7D2A-431D-BFDF-6ED5688EC325}" srcId="{75B54691-7307-4196-B848-0E69870D1CA3}" destId="{F0B624B6-53B4-4BEF-B092-7EDD836E738C}" srcOrd="0" destOrd="0" parTransId="{2E116ECA-69C1-4034-8BCA-09640D013059}" sibTransId="{76B2F630-E2FF-4EBD-8376-271BEB19214D}"/>
    <dgm:cxn modelId="{9767F50B-9211-425D-AA0C-D41D6DD737B8}" type="presOf" srcId="{8C319751-820C-49EC-9517-545642C803E7}" destId="{69110749-16C5-4B76-9D45-618FA3C360B1}" srcOrd="0" destOrd="0" presId="urn:microsoft.com/office/officeart/2016/7/layout/VerticalSolidActionList"/>
    <dgm:cxn modelId="{3955711E-021E-4901-9308-A023CACE5AFC}" type="presOf" srcId="{8E29FA57-C215-474D-B49B-61DA19CED350}" destId="{CB310727-DAA2-4CD6-9C85-2CA2F79D2CBA}" srcOrd="0" destOrd="0" presId="urn:microsoft.com/office/officeart/2016/7/layout/VerticalSolidActionList"/>
    <dgm:cxn modelId="{B37E9422-9725-4038-876A-5D5FCA4B4495}" srcId="{8C319751-820C-49EC-9517-545642C803E7}" destId="{B02FDF0C-12C2-496D-9B4E-CFDE741C7C79}" srcOrd="0" destOrd="0" parTransId="{E37988E7-2A9A-470E-9E83-CA6FEDECBCC7}" sibTransId="{9BFFFCC8-4E93-4FDA-8C43-2A0ECDC75929}"/>
    <dgm:cxn modelId="{32EA4527-F314-4CCA-B507-4E200AF7B462}" type="presOf" srcId="{8DAA7EF9-66A5-4ECE-8E79-383CF6C28E1E}" destId="{4C184737-0C5E-454A-A901-9A736E2CA3AC}" srcOrd="0" destOrd="0" presId="urn:microsoft.com/office/officeart/2016/7/layout/VerticalSolidActionList"/>
    <dgm:cxn modelId="{4F4D6629-1273-4798-80DB-E8505265A2D0}" srcId="{90EBF3A1-9EBE-4177-A5F4-7D8B1E7DBB67}" destId="{F02EDC5E-0C06-43AB-A2E2-7C65D9111252}" srcOrd="4" destOrd="0" parTransId="{31138C88-1023-4938-899C-22638F74DB06}" sibTransId="{D7AECFFF-FFC6-426E-AD59-706E5F08E3A5}"/>
    <dgm:cxn modelId="{307BF85F-3900-4813-8DA0-28D9E6A3DA86}" srcId="{E814E014-402B-418E-BEE6-00F61DD11091}" destId="{C4D5B03E-12C2-4CC7-BD77-53E619921F94}" srcOrd="0" destOrd="0" parTransId="{3C5CDFF0-B425-4973-B385-B389B4182ABB}" sibTransId="{E53BD7B9-8819-44C4-9DDA-50FB910397E5}"/>
    <dgm:cxn modelId="{86452947-82BF-4B8F-A74B-EB80BF998B8B}" type="presOf" srcId="{891F4536-D90D-4500-BF58-3B72D225630C}" destId="{CB5DE2A2-1CA8-41FE-9D46-A0146185A4AB}" srcOrd="0" destOrd="0" presId="urn:microsoft.com/office/officeart/2016/7/layout/VerticalSolidActionList"/>
    <dgm:cxn modelId="{65DB586C-1EFF-4B50-B3FE-A51B05770092}" srcId="{F5EB4E5F-BCCA-48D0-92F8-55ABC9DAD65E}" destId="{8AB2B13B-2522-4658-9F6F-1D95255C7EE8}" srcOrd="0" destOrd="0" parTransId="{1D0E1B3D-3F94-452F-BF45-7E2820BB0D69}" sibTransId="{87E81BD9-51CC-4CBD-A19E-9DE46B59DF17}"/>
    <dgm:cxn modelId="{0479AF4C-895B-47D9-88EF-4135DBDFAF27}" type="presOf" srcId="{BC56D191-7A42-4326-A522-0FFD445E2C68}" destId="{3EC5133F-5D8E-45D1-B231-CBCA0D95611A}" srcOrd="0" destOrd="0" presId="urn:microsoft.com/office/officeart/2016/7/layout/VerticalSolidActionList"/>
    <dgm:cxn modelId="{D351286E-AA87-4669-8291-A0EB8DE62C74}" srcId="{90EBF3A1-9EBE-4177-A5F4-7D8B1E7DBB67}" destId="{BC56D191-7A42-4326-A522-0FFD445E2C68}" srcOrd="6" destOrd="0" parTransId="{56492D06-85D2-47C8-8A61-0F369CB75C04}" sibTransId="{81054AD3-C396-48CD-9802-7546F1FDEABD}"/>
    <dgm:cxn modelId="{19F21572-07BA-453C-9F8B-4D29534668BD}" srcId="{90EBF3A1-9EBE-4177-A5F4-7D8B1E7DBB67}" destId="{75B54691-7307-4196-B848-0E69870D1CA3}" srcOrd="1" destOrd="0" parTransId="{D4FF9A8D-09CB-4BDE-974D-5DDC92624E40}" sibTransId="{4328C00A-DE51-4800-B519-91AAE6F1230F}"/>
    <dgm:cxn modelId="{D712B973-FADB-41F9-9E65-DC0842839E0A}" type="presOf" srcId="{C4D5B03E-12C2-4CC7-BD77-53E619921F94}" destId="{C07BC07F-FCD6-4283-A627-84A94814251B}" srcOrd="0" destOrd="0" presId="urn:microsoft.com/office/officeart/2016/7/layout/VerticalSolidActionList"/>
    <dgm:cxn modelId="{8FB03776-2203-40A8-B144-32067F852A5A}" type="presOf" srcId="{B355450F-4EAE-4885-A70D-6EDC8E7479A8}" destId="{E5DEE159-DA9C-4F72-963A-8667D4D2096A}" srcOrd="0" destOrd="0" presId="urn:microsoft.com/office/officeart/2016/7/layout/VerticalSolidActionList"/>
    <dgm:cxn modelId="{1FC5DE57-CC31-4127-99B7-9D0D61A25E5E}" type="presOf" srcId="{BF23FBB3-F84C-46AB-AAF7-9A3694AA53D4}" destId="{62D850EA-1014-4B8A-9065-A71BAB938CA8}" srcOrd="0" destOrd="0" presId="urn:microsoft.com/office/officeart/2016/7/layout/VerticalSolidActionList"/>
    <dgm:cxn modelId="{2BC6BC59-6FDB-49D9-9FBC-884EFCF68618}" srcId="{90EBF3A1-9EBE-4177-A5F4-7D8B1E7DBB67}" destId="{E814E014-402B-418E-BEE6-00F61DD11091}" srcOrd="0" destOrd="0" parTransId="{A4CA13A3-26FB-40CB-99ED-5DE6CC395895}" sibTransId="{1B1DD978-D099-4015-95B8-3783BF6DCB44}"/>
    <dgm:cxn modelId="{73152F81-3D45-455E-8C88-4180C4592D85}" srcId="{90EBF3A1-9EBE-4177-A5F4-7D8B1E7DBB67}" destId="{8C319751-820C-49EC-9517-545642C803E7}" srcOrd="3" destOrd="0" parTransId="{52705599-77F9-4874-9BFD-CD77A4A7E963}" sibTransId="{239D2B5A-76E8-4DE3-9BBB-E625F69D7CE5}"/>
    <dgm:cxn modelId="{16BB6681-762A-45A1-9D55-107B6506B532}" srcId="{90EBF3A1-9EBE-4177-A5F4-7D8B1E7DBB67}" destId="{8DAA7EF9-66A5-4ECE-8E79-383CF6C28E1E}" srcOrd="2" destOrd="0" parTransId="{3D2FE7EB-F634-4ACF-9366-46E16589D6FA}" sibTransId="{239F3992-6E08-4E3F-B639-AE8ECDBC43ED}"/>
    <dgm:cxn modelId="{EAF6568A-8656-4BEC-AB4F-94BF4AA69CB8}" srcId="{BC56D191-7A42-4326-A522-0FFD445E2C68}" destId="{BF23FBB3-F84C-46AB-AAF7-9A3694AA53D4}" srcOrd="0" destOrd="0" parTransId="{EF758968-8835-4A6E-B255-779D02D04741}" sibTransId="{0EBF74E8-8D72-4E2F-A1EC-21F0BADCB8EA}"/>
    <dgm:cxn modelId="{0195B58A-C539-458A-8F53-C79DA22B60A3}" srcId="{90EBF3A1-9EBE-4177-A5F4-7D8B1E7DBB67}" destId="{8E29FA57-C215-474D-B49B-61DA19CED350}" srcOrd="7" destOrd="0" parTransId="{7BA2ED40-FE7D-4FB8-862D-E773A41EA2F3}" sibTransId="{127D2262-0E80-4B83-9AF3-F8B267CD4B29}"/>
    <dgm:cxn modelId="{341497A9-1327-46DB-BFFA-236B8233C5AC}" type="presOf" srcId="{8AB2B13B-2522-4658-9F6F-1D95255C7EE8}" destId="{11A3C978-865F-447D-BF45-4ADCED882746}" srcOrd="0" destOrd="0" presId="urn:microsoft.com/office/officeart/2016/7/layout/VerticalSolidActionList"/>
    <dgm:cxn modelId="{FDFA53AB-8355-4D72-96B9-DC9EC027AAA8}" type="presOf" srcId="{E814E014-402B-418E-BEE6-00F61DD11091}" destId="{184F7773-3537-4BC2-8D63-9FBCF10DF0E2}" srcOrd="0" destOrd="0" presId="urn:microsoft.com/office/officeart/2016/7/layout/VerticalSolidActionList"/>
    <dgm:cxn modelId="{DE1296B4-1CF6-4484-B076-B582B6FC8321}" type="presOf" srcId="{F5EB4E5F-BCCA-48D0-92F8-55ABC9DAD65E}" destId="{A7369462-58CB-4036-A01B-81D182D9F99C}" srcOrd="0" destOrd="0" presId="urn:microsoft.com/office/officeart/2016/7/layout/VerticalSolidActionList"/>
    <dgm:cxn modelId="{317E4DB5-E656-46EE-9ACE-D8F673D95C1E}" srcId="{90EBF3A1-9EBE-4177-A5F4-7D8B1E7DBB67}" destId="{72705AE2-6236-4B22-8D0F-053554C9242C}" srcOrd="5" destOrd="0" parTransId="{668D57F9-165C-4DBA-A006-D06F21F3E368}" sibTransId="{C0D159DE-0C02-4F3B-9389-79B8B7BBA20C}"/>
    <dgm:cxn modelId="{E92F4CBE-F40C-4F6D-9208-AD1BDED961B7}" srcId="{F02EDC5E-0C06-43AB-A2E2-7C65D9111252}" destId="{B355450F-4EAE-4885-A70D-6EDC8E7479A8}" srcOrd="0" destOrd="0" parTransId="{AC934E20-A42D-4F90-BDEC-20F56D31355C}" sibTransId="{687A05EB-FC58-4158-879A-4252DDEBE63D}"/>
    <dgm:cxn modelId="{31DFCEC1-B44E-4A6D-8A19-2C64E14D99BF}" type="presOf" srcId="{72705AE2-6236-4B22-8D0F-053554C9242C}" destId="{D7C9A356-E41C-428D-9D53-0971D7129C85}" srcOrd="0" destOrd="0" presId="urn:microsoft.com/office/officeart/2016/7/layout/VerticalSolidActionList"/>
    <dgm:cxn modelId="{C3E99BC5-4520-4504-A943-C72C8E12BD95}" srcId="{72705AE2-6236-4B22-8D0F-053554C9242C}" destId="{891F4536-D90D-4500-BF58-3B72D225630C}" srcOrd="0" destOrd="0" parTransId="{6AE92DC9-5597-4F77-BA26-8F942172A777}" sibTransId="{C5F47FEC-C7F1-47DD-B071-01C49E948C50}"/>
    <dgm:cxn modelId="{F2371FCB-4530-47CC-B47F-1867688D8E72}" type="presOf" srcId="{B02FDF0C-12C2-496D-9B4E-CFDE741C7C79}" destId="{2200E3BC-69E1-41EA-B6BA-0EC0725E1345}" srcOrd="0" destOrd="0" presId="urn:microsoft.com/office/officeart/2016/7/layout/VerticalSolidActionList"/>
    <dgm:cxn modelId="{886840D6-777D-4C80-83BD-8AFF92968B3A}" type="presOf" srcId="{75B54691-7307-4196-B848-0E69870D1CA3}" destId="{9E532D06-7EFC-4317-9F16-C9ADAEC6D157}" srcOrd="0" destOrd="0" presId="urn:microsoft.com/office/officeart/2016/7/layout/VerticalSolidActionList"/>
    <dgm:cxn modelId="{06D51AD9-BB0C-409F-A6C9-728F8A78E25D}" type="presOf" srcId="{256AFEA2-E547-4C8A-A61A-D3DBC3BA247C}" destId="{0B022849-007B-49B8-ACEA-7F6311863A44}" srcOrd="0" destOrd="0" presId="urn:microsoft.com/office/officeart/2016/7/layout/VerticalSolidActionList"/>
    <dgm:cxn modelId="{987AE7E8-5028-4D6F-83A2-850D96F155E4}" type="presOf" srcId="{8AA8D0E2-B2F9-453B-A4DB-646D8534676B}" destId="{4B89CC71-DB5E-4A18-A125-464B90872BDF}" srcOrd="0" destOrd="0" presId="urn:microsoft.com/office/officeart/2016/7/layout/VerticalSolidActionList"/>
    <dgm:cxn modelId="{89C817E9-6538-4508-AA9D-98CDF84D5D00}" type="presOf" srcId="{90EBF3A1-9EBE-4177-A5F4-7D8B1E7DBB67}" destId="{3ABE8777-A4AE-4862-802D-0470EF1FEC69}" srcOrd="0" destOrd="0" presId="urn:microsoft.com/office/officeart/2016/7/layout/VerticalSolidActionList"/>
    <dgm:cxn modelId="{70B67EF6-B16B-4BDE-BE7B-4EC2FD4D3F8A}" srcId="{8E29FA57-C215-474D-B49B-61DA19CED350}" destId="{8AA8D0E2-B2F9-453B-A4DB-646D8534676B}" srcOrd="0" destOrd="0" parTransId="{E1567F00-EA47-4C6C-911F-AF2732D91E65}" sibTransId="{2E945C35-B4AE-4954-AE10-8484D2ECAE6D}"/>
    <dgm:cxn modelId="{975CABF7-F74B-4713-9FF3-50701A2F1406}" srcId="{90EBF3A1-9EBE-4177-A5F4-7D8B1E7DBB67}" destId="{F5EB4E5F-BCCA-48D0-92F8-55ABC9DAD65E}" srcOrd="8" destOrd="0" parTransId="{2EEE60F0-F813-4C50-B76F-1DBDF07F1991}" sibTransId="{F0D6233C-E713-472C-BEDF-4B8361A01C8B}"/>
    <dgm:cxn modelId="{781E0CFF-EE07-4FF8-A6CD-A1E9BA5DF635}" type="presOf" srcId="{F02EDC5E-0C06-43AB-A2E2-7C65D9111252}" destId="{D5DFEEC5-50DF-419D-9DC4-6F9D290B3446}" srcOrd="0" destOrd="0" presId="urn:microsoft.com/office/officeart/2016/7/layout/VerticalSolidActionList"/>
    <dgm:cxn modelId="{8E3B6466-5B4F-43D5-BFF4-DAF6653D48EE}" type="presParOf" srcId="{3ABE8777-A4AE-4862-802D-0470EF1FEC69}" destId="{D55DACBD-C79C-4417-BD55-02A646AB12E5}" srcOrd="0" destOrd="0" presId="urn:microsoft.com/office/officeart/2016/7/layout/VerticalSolidActionList"/>
    <dgm:cxn modelId="{59A318C3-FCF7-45AF-B91C-2E53DB1151E8}" type="presParOf" srcId="{D55DACBD-C79C-4417-BD55-02A646AB12E5}" destId="{184F7773-3537-4BC2-8D63-9FBCF10DF0E2}" srcOrd="0" destOrd="0" presId="urn:microsoft.com/office/officeart/2016/7/layout/VerticalSolidActionList"/>
    <dgm:cxn modelId="{EEAC2D17-D15A-468D-A8F2-1741303A34EF}" type="presParOf" srcId="{D55DACBD-C79C-4417-BD55-02A646AB12E5}" destId="{C07BC07F-FCD6-4283-A627-84A94814251B}" srcOrd="1" destOrd="0" presId="urn:microsoft.com/office/officeart/2016/7/layout/VerticalSolidActionList"/>
    <dgm:cxn modelId="{813375D5-553D-4F0E-BCD7-B99B478B8115}" type="presParOf" srcId="{3ABE8777-A4AE-4862-802D-0470EF1FEC69}" destId="{9060C9A0-9B17-4461-9FBC-06311E8E9425}" srcOrd="1" destOrd="0" presId="urn:microsoft.com/office/officeart/2016/7/layout/VerticalSolidActionList"/>
    <dgm:cxn modelId="{C5B4D194-B329-4E55-9B15-0706708348D2}" type="presParOf" srcId="{3ABE8777-A4AE-4862-802D-0470EF1FEC69}" destId="{F107BFB8-C3A0-4BA5-9D61-EE764086AA14}" srcOrd="2" destOrd="0" presId="urn:microsoft.com/office/officeart/2016/7/layout/VerticalSolidActionList"/>
    <dgm:cxn modelId="{F0DF4FD6-0A39-4269-9783-E8C8A1B64F6E}" type="presParOf" srcId="{F107BFB8-C3A0-4BA5-9D61-EE764086AA14}" destId="{9E532D06-7EFC-4317-9F16-C9ADAEC6D157}" srcOrd="0" destOrd="0" presId="urn:microsoft.com/office/officeart/2016/7/layout/VerticalSolidActionList"/>
    <dgm:cxn modelId="{4B4C4020-F205-4DB1-A42D-478B3AC82884}" type="presParOf" srcId="{F107BFB8-C3A0-4BA5-9D61-EE764086AA14}" destId="{5640D971-9960-422F-8086-6158DE52F44E}" srcOrd="1" destOrd="0" presId="urn:microsoft.com/office/officeart/2016/7/layout/VerticalSolidActionList"/>
    <dgm:cxn modelId="{D14CCA64-7FDC-4A41-86CD-92C59A72868C}" type="presParOf" srcId="{3ABE8777-A4AE-4862-802D-0470EF1FEC69}" destId="{AEC5DBAB-0B84-45D6-BE46-08E2C6329F4E}" srcOrd="3" destOrd="0" presId="urn:microsoft.com/office/officeart/2016/7/layout/VerticalSolidActionList"/>
    <dgm:cxn modelId="{A71FEEAA-645E-4474-A30E-71AF60D0CEFB}" type="presParOf" srcId="{3ABE8777-A4AE-4862-802D-0470EF1FEC69}" destId="{1E899017-8B64-414C-B412-9E6134EDBDD7}" srcOrd="4" destOrd="0" presId="urn:microsoft.com/office/officeart/2016/7/layout/VerticalSolidActionList"/>
    <dgm:cxn modelId="{A88F6801-0838-4FA3-8A27-CFD2A0160462}" type="presParOf" srcId="{1E899017-8B64-414C-B412-9E6134EDBDD7}" destId="{4C184737-0C5E-454A-A901-9A736E2CA3AC}" srcOrd="0" destOrd="0" presId="urn:microsoft.com/office/officeart/2016/7/layout/VerticalSolidActionList"/>
    <dgm:cxn modelId="{82DE8573-9C0E-441B-9E87-56F939F2F8C5}" type="presParOf" srcId="{1E899017-8B64-414C-B412-9E6134EDBDD7}" destId="{0B022849-007B-49B8-ACEA-7F6311863A44}" srcOrd="1" destOrd="0" presId="urn:microsoft.com/office/officeart/2016/7/layout/VerticalSolidActionList"/>
    <dgm:cxn modelId="{7CCB79BA-2472-418B-9C64-F4A479C2F2BA}" type="presParOf" srcId="{3ABE8777-A4AE-4862-802D-0470EF1FEC69}" destId="{955563EB-1246-429F-BD4C-5C9226FE5043}" srcOrd="5" destOrd="0" presId="urn:microsoft.com/office/officeart/2016/7/layout/VerticalSolidActionList"/>
    <dgm:cxn modelId="{2D21386B-FB2A-4B52-9643-95E036AE5189}" type="presParOf" srcId="{3ABE8777-A4AE-4862-802D-0470EF1FEC69}" destId="{70E3E3DC-B0C9-4EFF-B27A-9EE6EA9AF847}" srcOrd="6" destOrd="0" presId="urn:microsoft.com/office/officeart/2016/7/layout/VerticalSolidActionList"/>
    <dgm:cxn modelId="{F0A84B3A-337A-405F-A1D7-16F7D477C05B}" type="presParOf" srcId="{70E3E3DC-B0C9-4EFF-B27A-9EE6EA9AF847}" destId="{69110749-16C5-4B76-9D45-618FA3C360B1}" srcOrd="0" destOrd="0" presId="urn:microsoft.com/office/officeart/2016/7/layout/VerticalSolidActionList"/>
    <dgm:cxn modelId="{F71FB548-BB63-459F-96C8-59AFF0D50280}" type="presParOf" srcId="{70E3E3DC-B0C9-4EFF-B27A-9EE6EA9AF847}" destId="{2200E3BC-69E1-41EA-B6BA-0EC0725E1345}" srcOrd="1" destOrd="0" presId="urn:microsoft.com/office/officeart/2016/7/layout/VerticalSolidActionList"/>
    <dgm:cxn modelId="{67FC8445-7A91-4C75-BEEA-6C9189143043}" type="presParOf" srcId="{3ABE8777-A4AE-4862-802D-0470EF1FEC69}" destId="{1AC78D6A-A19B-44A1-A410-1B9393F6903F}" srcOrd="7" destOrd="0" presId="urn:microsoft.com/office/officeart/2016/7/layout/VerticalSolidActionList"/>
    <dgm:cxn modelId="{49B479CE-D406-442A-905F-3119B4A3A629}" type="presParOf" srcId="{3ABE8777-A4AE-4862-802D-0470EF1FEC69}" destId="{BEAD9FC2-0D3E-420A-9A3F-67B2BAFFFF6F}" srcOrd="8" destOrd="0" presId="urn:microsoft.com/office/officeart/2016/7/layout/VerticalSolidActionList"/>
    <dgm:cxn modelId="{1230B2CA-2CF9-48B0-B687-4712DADF708E}" type="presParOf" srcId="{BEAD9FC2-0D3E-420A-9A3F-67B2BAFFFF6F}" destId="{D5DFEEC5-50DF-419D-9DC4-6F9D290B3446}" srcOrd="0" destOrd="0" presId="urn:microsoft.com/office/officeart/2016/7/layout/VerticalSolidActionList"/>
    <dgm:cxn modelId="{06FBC578-3A0C-4C5A-AD86-ED6D8D3B6528}" type="presParOf" srcId="{BEAD9FC2-0D3E-420A-9A3F-67B2BAFFFF6F}" destId="{E5DEE159-DA9C-4F72-963A-8667D4D2096A}" srcOrd="1" destOrd="0" presId="urn:microsoft.com/office/officeart/2016/7/layout/VerticalSolidActionList"/>
    <dgm:cxn modelId="{682776F6-EE65-4FDE-B43E-032A40E8C84C}" type="presParOf" srcId="{3ABE8777-A4AE-4862-802D-0470EF1FEC69}" destId="{1BFB6C3E-4636-40C4-9CE1-7B01F64888ED}" srcOrd="9" destOrd="0" presId="urn:microsoft.com/office/officeart/2016/7/layout/VerticalSolidActionList"/>
    <dgm:cxn modelId="{04535D35-A546-439F-B993-4595CF486E29}" type="presParOf" srcId="{3ABE8777-A4AE-4862-802D-0470EF1FEC69}" destId="{EEC00610-139C-4816-911F-DE3E83DAE4D4}" srcOrd="10" destOrd="0" presId="urn:microsoft.com/office/officeart/2016/7/layout/VerticalSolidActionList"/>
    <dgm:cxn modelId="{344E5354-5665-4AE1-8A9A-EAF9EEAD1FD9}" type="presParOf" srcId="{EEC00610-139C-4816-911F-DE3E83DAE4D4}" destId="{D7C9A356-E41C-428D-9D53-0971D7129C85}" srcOrd="0" destOrd="0" presId="urn:microsoft.com/office/officeart/2016/7/layout/VerticalSolidActionList"/>
    <dgm:cxn modelId="{6D311B49-BB7E-49CC-8A3C-4C667CE2C200}" type="presParOf" srcId="{EEC00610-139C-4816-911F-DE3E83DAE4D4}" destId="{CB5DE2A2-1CA8-41FE-9D46-A0146185A4AB}" srcOrd="1" destOrd="0" presId="urn:microsoft.com/office/officeart/2016/7/layout/VerticalSolidActionList"/>
    <dgm:cxn modelId="{43E00000-D5DB-4A26-ACB1-DFCCF6AA28AF}" type="presParOf" srcId="{3ABE8777-A4AE-4862-802D-0470EF1FEC69}" destId="{8543652F-6D2A-434D-87F6-E71B1B9ED940}" srcOrd="11" destOrd="0" presId="urn:microsoft.com/office/officeart/2016/7/layout/VerticalSolidActionList"/>
    <dgm:cxn modelId="{6EBE4FF9-95C7-4A92-844B-E1E1D42FB2AF}" type="presParOf" srcId="{3ABE8777-A4AE-4862-802D-0470EF1FEC69}" destId="{796B54B4-4BC8-4A3E-A6FB-EE1510CBC6E4}" srcOrd="12" destOrd="0" presId="urn:microsoft.com/office/officeart/2016/7/layout/VerticalSolidActionList"/>
    <dgm:cxn modelId="{ADBA0577-E006-403C-A7CA-FB491D8C42B6}" type="presParOf" srcId="{796B54B4-4BC8-4A3E-A6FB-EE1510CBC6E4}" destId="{3EC5133F-5D8E-45D1-B231-CBCA0D95611A}" srcOrd="0" destOrd="0" presId="urn:microsoft.com/office/officeart/2016/7/layout/VerticalSolidActionList"/>
    <dgm:cxn modelId="{3020C643-32F0-41C6-8863-1869F8446FF9}" type="presParOf" srcId="{796B54B4-4BC8-4A3E-A6FB-EE1510CBC6E4}" destId="{62D850EA-1014-4B8A-9065-A71BAB938CA8}" srcOrd="1" destOrd="0" presId="urn:microsoft.com/office/officeart/2016/7/layout/VerticalSolidActionList"/>
    <dgm:cxn modelId="{6FC5995E-1AC2-416C-9CB3-F4667CA0B6FE}" type="presParOf" srcId="{3ABE8777-A4AE-4862-802D-0470EF1FEC69}" destId="{2A93740F-0560-420E-8069-56F9F15199C6}" srcOrd="13" destOrd="0" presId="urn:microsoft.com/office/officeart/2016/7/layout/VerticalSolidActionList"/>
    <dgm:cxn modelId="{B4A4E40E-C16C-4330-834A-528CAD17C2A5}" type="presParOf" srcId="{3ABE8777-A4AE-4862-802D-0470EF1FEC69}" destId="{A034974C-2833-41A0-84DE-AB34EB807F82}" srcOrd="14" destOrd="0" presId="urn:microsoft.com/office/officeart/2016/7/layout/VerticalSolidActionList"/>
    <dgm:cxn modelId="{7F68BB57-AC67-4607-9930-E76DA850B046}" type="presParOf" srcId="{A034974C-2833-41A0-84DE-AB34EB807F82}" destId="{CB310727-DAA2-4CD6-9C85-2CA2F79D2CBA}" srcOrd="0" destOrd="0" presId="urn:microsoft.com/office/officeart/2016/7/layout/VerticalSolidActionList"/>
    <dgm:cxn modelId="{9B2562D2-A8AE-44DB-9264-55119BC4FF79}" type="presParOf" srcId="{A034974C-2833-41A0-84DE-AB34EB807F82}" destId="{4B89CC71-DB5E-4A18-A125-464B90872BDF}" srcOrd="1" destOrd="0" presId="urn:microsoft.com/office/officeart/2016/7/layout/VerticalSolidActionList"/>
    <dgm:cxn modelId="{6F1E0B71-F4B1-48CD-84E9-CF3CDDFAF1EB}" type="presParOf" srcId="{3ABE8777-A4AE-4862-802D-0470EF1FEC69}" destId="{A03B43B9-5AC9-4400-946F-472418E73628}" srcOrd="15" destOrd="0" presId="urn:microsoft.com/office/officeart/2016/7/layout/VerticalSolidActionList"/>
    <dgm:cxn modelId="{DF813274-3859-4F3B-AC8A-793AD48EA11D}" type="presParOf" srcId="{3ABE8777-A4AE-4862-802D-0470EF1FEC69}" destId="{DEB6194D-7342-4C86-AAF3-68CFEE6A44AB}" srcOrd="16" destOrd="0" presId="urn:microsoft.com/office/officeart/2016/7/layout/VerticalSolidActionList"/>
    <dgm:cxn modelId="{413B5CC0-A092-495B-8CEA-F4A55CD0C5B2}" type="presParOf" srcId="{DEB6194D-7342-4C86-AAF3-68CFEE6A44AB}" destId="{A7369462-58CB-4036-A01B-81D182D9F99C}" srcOrd="0" destOrd="0" presId="urn:microsoft.com/office/officeart/2016/7/layout/VerticalSolidActionList"/>
    <dgm:cxn modelId="{F4A64257-677F-48DB-9804-52AF036D01D9}" type="presParOf" srcId="{DEB6194D-7342-4C86-AAF3-68CFEE6A44AB}" destId="{11A3C978-865F-447D-BF45-4ADCED882746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C2A89-D352-4834-AADD-21D68DA90B0A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A1F7D-1029-4964-8622-CD61434E8828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02A00-4C33-431A-B272-A3BAB6DA2951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Teach skills that improve employability</a:t>
          </a:r>
        </a:p>
      </dsp:txBody>
      <dsp:txXfrm>
        <a:off x="93445" y="3018902"/>
        <a:ext cx="3206250" cy="720000"/>
      </dsp:txXfrm>
    </dsp:sp>
    <dsp:sp modelId="{6F624C94-7A0D-47A4-8528-805034D936DE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A1AD4D-6AC0-484D-A518-DB5CF75E60E1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59157D-25CE-4EF4-AB54-90FB2058FBB2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Promote economic literacy</a:t>
          </a:r>
        </a:p>
      </dsp:txBody>
      <dsp:txXfrm>
        <a:off x="3860789" y="3018902"/>
        <a:ext cx="3206250" cy="720000"/>
      </dsp:txXfrm>
    </dsp:sp>
    <dsp:sp modelId="{28E21B2D-135B-4139-B4F8-623FE9CAF906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5E256-9E48-4064-B6B3-26E80733D9CC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5A837-D3FD-425E-9208-798026DC848F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Create understanding of sustainability and environmental economics</a:t>
          </a:r>
        </a:p>
      </dsp:txBody>
      <dsp:txXfrm>
        <a:off x="7628133" y="301890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5710B-19CB-4035-B6D6-7FDC5E5943D2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4502D-EFAD-4BFC-BA7C-59A68EAC0A55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2F23A-65DE-4562-9346-A53844D0DB7F}">
      <dsp:nvSpPr>
        <dsp:cNvPr id="0" name=""/>
        <dsp:cNvSpPr/>
      </dsp:nvSpPr>
      <dsp:spPr>
        <a:xfrm>
          <a:off x="1432649" y="2447"/>
          <a:ext cx="296491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Recitation Group projects 20%</a:t>
          </a:r>
        </a:p>
      </dsp:txBody>
      <dsp:txXfrm>
        <a:off x="1432649" y="2447"/>
        <a:ext cx="2964910" cy="1240389"/>
      </dsp:txXfrm>
    </dsp:sp>
    <dsp:sp modelId="{57D550E3-9CC1-49FC-8C69-022D024E5543}">
      <dsp:nvSpPr>
        <dsp:cNvPr id="0" name=""/>
        <dsp:cNvSpPr/>
      </dsp:nvSpPr>
      <dsp:spPr>
        <a:xfrm>
          <a:off x="4397560" y="2447"/>
          <a:ext cx="219113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Essentially a participation grade for activities we do in recitation</a:t>
          </a:r>
        </a:p>
      </dsp:txBody>
      <dsp:txXfrm>
        <a:off x="4397560" y="2447"/>
        <a:ext cx="2191130" cy="1240389"/>
      </dsp:txXfrm>
    </dsp:sp>
    <dsp:sp modelId="{17FFB4F6-1E81-4870-A247-3EDDB2C636C8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237BF-1A71-43EA-8A2E-7E9004FFC48E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84DB3-91AC-448C-BA4F-6862370BC938}">
      <dsp:nvSpPr>
        <dsp:cNvPr id="0" name=""/>
        <dsp:cNvSpPr/>
      </dsp:nvSpPr>
      <dsp:spPr>
        <a:xfrm>
          <a:off x="1432649" y="1552933"/>
          <a:ext cx="296491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Homework 30%</a:t>
          </a:r>
        </a:p>
      </dsp:txBody>
      <dsp:txXfrm>
        <a:off x="1432649" y="1552933"/>
        <a:ext cx="2964910" cy="1240389"/>
      </dsp:txXfrm>
    </dsp:sp>
    <dsp:sp modelId="{85EA6CC0-48FF-458A-9BE7-7EAA25DD2A02}">
      <dsp:nvSpPr>
        <dsp:cNvPr id="0" name=""/>
        <dsp:cNvSpPr/>
      </dsp:nvSpPr>
      <dsp:spPr>
        <a:xfrm>
          <a:off x="4397560" y="1552933"/>
          <a:ext cx="219113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There will be spreadsheet, light coding, and math based homeworks</a:t>
          </a:r>
        </a:p>
      </dsp:txBody>
      <dsp:txXfrm>
        <a:off x="4397560" y="1552933"/>
        <a:ext cx="2191130" cy="1240389"/>
      </dsp:txXfrm>
    </dsp:sp>
    <dsp:sp modelId="{A4716012-B0C0-4D3E-8F61-E2C36023CF2C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178FE-991A-4294-B418-6CD469669AB8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21510-05A9-44C6-A5C9-8D4CDD7948A3}">
      <dsp:nvSpPr>
        <dsp:cNvPr id="0" name=""/>
        <dsp:cNvSpPr/>
      </dsp:nvSpPr>
      <dsp:spPr>
        <a:xfrm>
          <a:off x="1432649" y="3103420"/>
          <a:ext cx="296491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Quiz Average 20%</a:t>
          </a:r>
        </a:p>
      </dsp:txBody>
      <dsp:txXfrm>
        <a:off x="1432649" y="3103420"/>
        <a:ext cx="2964910" cy="1240389"/>
      </dsp:txXfrm>
    </dsp:sp>
    <dsp:sp modelId="{A5886849-270E-421F-9698-48C39C444E68}">
      <dsp:nvSpPr>
        <dsp:cNvPr id="0" name=""/>
        <dsp:cNvSpPr/>
      </dsp:nvSpPr>
      <dsp:spPr>
        <a:xfrm>
          <a:off x="4397560" y="3103420"/>
          <a:ext cx="219113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Quizzes will not require you to do any math or at least much math. Quizzes will ask you to apply economic reasoning in a novel scenario</a:t>
          </a:r>
        </a:p>
      </dsp:txBody>
      <dsp:txXfrm>
        <a:off x="4397560" y="3103420"/>
        <a:ext cx="2191130" cy="1240389"/>
      </dsp:txXfrm>
    </dsp:sp>
    <dsp:sp modelId="{05547197-01B1-41B7-8216-B76FB76A3AC9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11B54-D108-4CC8-9321-B3267C8793CF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B5DB0-F875-468F-B3D4-76187D0D1EDD}">
      <dsp:nvSpPr>
        <dsp:cNvPr id="0" name=""/>
        <dsp:cNvSpPr/>
      </dsp:nvSpPr>
      <dsp:spPr>
        <a:xfrm>
          <a:off x="1432649" y="4653906"/>
          <a:ext cx="296491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Final Project 30%</a:t>
          </a:r>
        </a:p>
      </dsp:txBody>
      <dsp:txXfrm>
        <a:off x="1432649" y="4653906"/>
        <a:ext cx="2964910" cy="1240389"/>
      </dsp:txXfrm>
    </dsp:sp>
    <dsp:sp modelId="{EB4062B3-8739-412B-A3F8-80D882BDF7F3}">
      <dsp:nvSpPr>
        <dsp:cNvPr id="0" name=""/>
        <dsp:cNvSpPr/>
      </dsp:nvSpPr>
      <dsp:spPr>
        <a:xfrm>
          <a:off x="4397560" y="4653906"/>
          <a:ext cx="219113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 will provide a list of possible final projects. You will pick one.</a:t>
          </a:r>
        </a:p>
      </dsp:txBody>
      <dsp:txXfrm>
        <a:off x="4397560" y="4653906"/>
        <a:ext cx="2191130" cy="1240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5099-43DB-41BD-84B7-BFED5ACC4211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5C77E-5159-4885-85DD-E59E304EBA03}">
      <dsp:nvSpPr>
        <dsp:cNvPr id="0" name=""/>
        <dsp:cNvSpPr/>
      </dsp:nvSpPr>
      <dsp:spPr>
        <a:xfrm>
          <a:off x="0" y="2687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What is. If A, then B</a:t>
          </a:r>
        </a:p>
      </dsp:txBody>
      <dsp:txXfrm>
        <a:off x="0" y="2687"/>
        <a:ext cx="6263640" cy="1833104"/>
      </dsp:txXfrm>
    </dsp:sp>
    <dsp:sp modelId="{F76D5631-29D7-4299-A060-C297B287CDDC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9F6F7-A47E-4DF9-871A-670269E7785B}">
      <dsp:nvSpPr>
        <dsp:cNvPr id="0" name=""/>
        <dsp:cNvSpPr/>
      </dsp:nvSpPr>
      <dsp:spPr>
        <a:xfrm>
          <a:off x="0" y="1835791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Descriptive, this is how it works</a:t>
          </a:r>
        </a:p>
      </dsp:txBody>
      <dsp:txXfrm>
        <a:off x="0" y="1835791"/>
        <a:ext cx="6263640" cy="1833104"/>
      </dsp:txXfrm>
    </dsp:sp>
    <dsp:sp modelId="{E750ADEF-35DA-4458-9F30-5E0E7753F2C3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FAC10-09A5-47E9-B1E3-80EBDDBC5B3B}">
      <dsp:nvSpPr>
        <dsp:cNvPr id="0" name=""/>
        <dsp:cNvSpPr/>
      </dsp:nvSpPr>
      <dsp:spPr>
        <a:xfrm>
          <a:off x="0" y="3668896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If supply shifts left ceteris paribus, price goes up</a:t>
          </a:r>
        </a:p>
      </dsp:txBody>
      <dsp:txXfrm>
        <a:off x="0" y="3668896"/>
        <a:ext cx="6263640" cy="18331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08B39-2D04-4B25-81D1-2B6DDB1196F6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695EB-540A-4F5B-BB1D-13DFA666EB3F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0DF7E-C34D-43B9-93E5-1684D2A96914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ought to be</a:t>
          </a:r>
        </a:p>
      </dsp:txBody>
      <dsp:txXfrm>
        <a:off x="1432649" y="2447"/>
        <a:ext cx="5156041" cy="1240389"/>
      </dsp:txXfrm>
    </dsp:sp>
    <dsp:sp modelId="{CDBC990B-693D-4107-969A-383EE77EA7BF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867C6-9271-44E9-BAE6-0622B1E5F510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F2E89-E5D0-430B-BF78-F1B80E79CF6D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Ethics, morality, right</a:t>
          </a:r>
        </a:p>
      </dsp:txBody>
      <dsp:txXfrm>
        <a:off x="1432649" y="1552933"/>
        <a:ext cx="5156041" cy="1240389"/>
      </dsp:txXfrm>
    </dsp:sp>
    <dsp:sp modelId="{72C32A69-416F-41F1-A893-6641FAE19BEC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CBC8FB-D554-4D81-A953-9134F786D5E7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661A5-91A8-4AA6-8476-892966190516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Makes decisions for societal priorities</a:t>
          </a:r>
        </a:p>
      </dsp:txBody>
      <dsp:txXfrm>
        <a:off x="1432649" y="3103420"/>
        <a:ext cx="5156041" cy="1240389"/>
      </dsp:txXfrm>
    </dsp:sp>
    <dsp:sp modelId="{836E2555-1EFE-44EB-AB61-96728CEF0BAF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6BEC7-3C9E-4704-B16D-566312E8FCCE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2FAAB-8FF3-4E01-9851-5A971F1C6CBC}">
      <dsp:nvSpPr>
        <dsp:cNvPr id="0" name=""/>
        <dsp:cNvSpPr/>
      </dsp:nvSpPr>
      <dsp:spPr>
        <a:xfrm>
          <a:off x="1432649" y="4653906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Should we build a neighborhood to make housing more affordable even if that hurts the environment?</a:t>
          </a:r>
        </a:p>
      </dsp:txBody>
      <dsp:txXfrm>
        <a:off x="1432649" y="4653906"/>
        <a:ext cx="5156041" cy="12403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34D2E-8D7F-4674-90E2-91476E795EA5}">
      <dsp:nvSpPr>
        <dsp:cNvPr id="0" name=""/>
        <dsp:cNvSpPr/>
      </dsp:nvSpPr>
      <dsp:spPr>
        <a:xfrm>
          <a:off x="602725" y="1196617"/>
          <a:ext cx="645257" cy="6452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28F36-6389-4BC3-AEEA-F22F90B97AC8}">
      <dsp:nvSpPr>
        <dsp:cNvPr id="0" name=""/>
        <dsp:cNvSpPr/>
      </dsp:nvSpPr>
      <dsp:spPr>
        <a:xfrm>
          <a:off x="3557" y="1926074"/>
          <a:ext cx="1843593" cy="65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Economists cannot tell you the right policy.</a:t>
          </a:r>
        </a:p>
      </dsp:txBody>
      <dsp:txXfrm>
        <a:off x="3557" y="1926074"/>
        <a:ext cx="1843593" cy="654214"/>
      </dsp:txXfrm>
    </dsp:sp>
    <dsp:sp modelId="{2CB96F25-555B-4C85-A41D-165B45227BE7}">
      <dsp:nvSpPr>
        <dsp:cNvPr id="0" name=""/>
        <dsp:cNvSpPr/>
      </dsp:nvSpPr>
      <dsp:spPr>
        <a:xfrm>
          <a:off x="3557" y="2619450"/>
          <a:ext cx="1843593" cy="535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1CFC3-1D2A-404F-BEDF-D43F339ADA5B}">
      <dsp:nvSpPr>
        <dsp:cNvPr id="0" name=""/>
        <dsp:cNvSpPr/>
      </dsp:nvSpPr>
      <dsp:spPr>
        <a:xfrm>
          <a:off x="2768948" y="1196617"/>
          <a:ext cx="645257" cy="6452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99E47-F543-4687-9BA7-4EF786E187F0}">
      <dsp:nvSpPr>
        <dsp:cNvPr id="0" name=""/>
        <dsp:cNvSpPr/>
      </dsp:nvSpPr>
      <dsp:spPr>
        <a:xfrm>
          <a:off x="2169780" y="1926074"/>
          <a:ext cx="1843593" cy="65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They can only tell you the results from various actions.</a:t>
          </a:r>
        </a:p>
      </dsp:txBody>
      <dsp:txXfrm>
        <a:off x="2169780" y="1926074"/>
        <a:ext cx="1843593" cy="654214"/>
      </dsp:txXfrm>
    </dsp:sp>
    <dsp:sp modelId="{38699C98-9DD8-4C29-9424-1354D6F984D9}">
      <dsp:nvSpPr>
        <dsp:cNvPr id="0" name=""/>
        <dsp:cNvSpPr/>
      </dsp:nvSpPr>
      <dsp:spPr>
        <a:xfrm>
          <a:off x="2169780" y="2619450"/>
          <a:ext cx="1843593" cy="535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33561-6325-4BDA-9AA6-A51B2246448D}">
      <dsp:nvSpPr>
        <dsp:cNvPr id="0" name=""/>
        <dsp:cNvSpPr/>
      </dsp:nvSpPr>
      <dsp:spPr>
        <a:xfrm>
          <a:off x="4935171" y="1196617"/>
          <a:ext cx="645257" cy="6452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76B23-38BB-44F8-89D3-F02A8824C5E7}">
      <dsp:nvSpPr>
        <dsp:cNvPr id="0" name=""/>
        <dsp:cNvSpPr/>
      </dsp:nvSpPr>
      <dsp:spPr>
        <a:xfrm>
          <a:off x="4336003" y="1926074"/>
          <a:ext cx="1843593" cy="65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The question of which outcome is desirable is up to philosophers</a:t>
          </a:r>
        </a:p>
      </dsp:txBody>
      <dsp:txXfrm>
        <a:off x="4336003" y="1926074"/>
        <a:ext cx="1843593" cy="654214"/>
      </dsp:txXfrm>
    </dsp:sp>
    <dsp:sp modelId="{B1C679F7-3CA1-4B6F-8C03-9749A23D3F91}">
      <dsp:nvSpPr>
        <dsp:cNvPr id="0" name=""/>
        <dsp:cNvSpPr/>
      </dsp:nvSpPr>
      <dsp:spPr>
        <a:xfrm>
          <a:off x="4336003" y="2619450"/>
          <a:ext cx="1843593" cy="535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1B43B-6C45-4F2E-92DD-E6D379E219EF}">
      <dsp:nvSpPr>
        <dsp:cNvPr id="0" name=""/>
        <dsp:cNvSpPr/>
      </dsp:nvSpPr>
      <dsp:spPr>
        <a:xfrm>
          <a:off x="7101393" y="1196617"/>
          <a:ext cx="645257" cy="6452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A0613-987D-413D-B9C5-CB87CF6889FD}">
      <dsp:nvSpPr>
        <dsp:cNvPr id="0" name=""/>
        <dsp:cNvSpPr/>
      </dsp:nvSpPr>
      <dsp:spPr>
        <a:xfrm>
          <a:off x="6502225" y="1926074"/>
          <a:ext cx="1843593" cy="65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Economics involves tradeoffs</a:t>
          </a:r>
        </a:p>
      </dsp:txBody>
      <dsp:txXfrm>
        <a:off x="6502225" y="1926074"/>
        <a:ext cx="1843593" cy="654214"/>
      </dsp:txXfrm>
    </dsp:sp>
    <dsp:sp modelId="{656BD011-46E6-4659-B40F-ED7159BE2E83}">
      <dsp:nvSpPr>
        <dsp:cNvPr id="0" name=""/>
        <dsp:cNvSpPr/>
      </dsp:nvSpPr>
      <dsp:spPr>
        <a:xfrm>
          <a:off x="6502225" y="2619450"/>
          <a:ext cx="1843593" cy="535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Usually no one right answer</a:t>
          </a:r>
        </a:p>
      </dsp:txBody>
      <dsp:txXfrm>
        <a:off x="6502225" y="2619450"/>
        <a:ext cx="1843593" cy="535269"/>
      </dsp:txXfrm>
    </dsp:sp>
    <dsp:sp modelId="{B7937215-EE87-43FF-AEB7-837E05830483}">
      <dsp:nvSpPr>
        <dsp:cNvPr id="0" name=""/>
        <dsp:cNvSpPr/>
      </dsp:nvSpPr>
      <dsp:spPr>
        <a:xfrm>
          <a:off x="9267616" y="1196617"/>
          <a:ext cx="645257" cy="6452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214D3-EA31-43FA-85B4-73349A68DD1C}">
      <dsp:nvSpPr>
        <dsp:cNvPr id="0" name=""/>
        <dsp:cNvSpPr/>
      </dsp:nvSpPr>
      <dsp:spPr>
        <a:xfrm>
          <a:off x="8668448" y="1926074"/>
          <a:ext cx="1843593" cy="654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Pareto Principle</a:t>
          </a:r>
        </a:p>
      </dsp:txBody>
      <dsp:txXfrm>
        <a:off x="8668448" y="1926074"/>
        <a:ext cx="1843593" cy="654214"/>
      </dsp:txXfrm>
    </dsp:sp>
    <dsp:sp modelId="{BA3D7A6D-7686-4139-BAB3-81F7E02B6538}">
      <dsp:nvSpPr>
        <dsp:cNvPr id="0" name=""/>
        <dsp:cNvSpPr/>
      </dsp:nvSpPr>
      <dsp:spPr>
        <a:xfrm>
          <a:off x="8668448" y="2619450"/>
          <a:ext cx="1843593" cy="535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EDF9E-E4D7-4C97-85AA-0D1F27B64C28}">
      <dsp:nvSpPr>
        <dsp:cNvPr id="0" name=""/>
        <dsp:cNvSpPr/>
      </dsp:nvSpPr>
      <dsp:spPr>
        <a:xfrm>
          <a:off x="348456" y="0"/>
          <a:ext cx="5572125" cy="557212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E083FA-0B0D-4BBA-9BDF-C4E722AF6E41}">
      <dsp:nvSpPr>
        <dsp:cNvPr id="0" name=""/>
        <dsp:cNvSpPr/>
      </dsp:nvSpPr>
      <dsp:spPr>
        <a:xfrm>
          <a:off x="877808" y="529351"/>
          <a:ext cx="2173128" cy="217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Land: the natural resources</a:t>
          </a:r>
        </a:p>
      </dsp:txBody>
      <dsp:txXfrm>
        <a:off x="983891" y="635434"/>
        <a:ext cx="1960962" cy="1960962"/>
      </dsp:txXfrm>
    </dsp:sp>
    <dsp:sp modelId="{3372ECA4-D000-46F3-9B70-05C195F425F6}">
      <dsp:nvSpPr>
        <dsp:cNvPr id="0" name=""/>
        <dsp:cNvSpPr/>
      </dsp:nvSpPr>
      <dsp:spPr>
        <a:xfrm>
          <a:off x="3218100" y="529351"/>
          <a:ext cx="2173128" cy="21731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Labor: human capital</a:t>
          </a:r>
        </a:p>
      </dsp:txBody>
      <dsp:txXfrm>
        <a:off x="3324183" y="635434"/>
        <a:ext cx="1960962" cy="1960962"/>
      </dsp:txXfrm>
    </dsp:sp>
    <dsp:sp modelId="{9CE9AE4D-A77B-4FA7-A9B5-15E145A66C3B}">
      <dsp:nvSpPr>
        <dsp:cNvPr id="0" name=""/>
        <dsp:cNvSpPr/>
      </dsp:nvSpPr>
      <dsp:spPr>
        <a:xfrm>
          <a:off x="877808" y="2869644"/>
          <a:ext cx="2173128" cy="21731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Capital: building, machines and inventory used to produce consumer products</a:t>
          </a:r>
        </a:p>
      </dsp:txBody>
      <dsp:txXfrm>
        <a:off x="983891" y="2975727"/>
        <a:ext cx="1960962" cy="1960962"/>
      </dsp:txXfrm>
    </dsp:sp>
    <dsp:sp modelId="{BA19618D-FE96-451B-967E-C8081A80412C}">
      <dsp:nvSpPr>
        <dsp:cNvPr id="0" name=""/>
        <dsp:cNvSpPr/>
      </dsp:nvSpPr>
      <dsp:spPr>
        <a:xfrm>
          <a:off x="3218100" y="2869644"/>
          <a:ext cx="2173128" cy="217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Entrepreneurship: organizer of resources/risk taker</a:t>
          </a:r>
        </a:p>
      </dsp:txBody>
      <dsp:txXfrm>
        <a:off x="3324183" y="2975727"/>
        <a:ext cx="1960962" cy="19609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B6005-7D94-4866-B029-C9F67A558EB7}">
      <dsp:nvSpPr>
        <dsp:cNvPr id="0" name=""/>
        <dsp:cNvSpPr/>
      </dsp:nvSpPr>
      <dsp:spPr>
        <a:xfrm>
          <a:off x="0" y="113904"/>
          <a:ext cx="6263640" cy="1712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Production: activities that determine the amount of goods and services produced. Determined by the factors of production; land, labor, capital and entrepreneurial talent.</a:t>
          </a:r>
        </a:p>
      </dsp:txBody>
      <dsp:txXfrm>
        <a:off x="83616" y="197520"/>
        <a:ext cx="6096408" cy="1545648"/>
      </dsp:txXfrm>
    </dsp:sp>
    <dsp:sp modelId="{ADBD5A37-5FA6-4768-B845-162F717C5C3A}">
      <dsp:nvSpPr>
        <dsp:cNvPr id="0" name=""/>
        <dsp:cNvSpPr/>
      </dsp:nvSpPr>
      <dsp:spPr>
        <a:xfrm>
          <a:off x="0" y="1895904"/>
          <a:ext cx="6263640" cy="17128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Distribution: the way these goods and services are put into the hands of individuals and groups that make up the society. In the US, through the market system and public policy.</a:t>
          </a:r>
        </a:p>
      </dsp:txBody>
      <dsp:txXfrm>
        <a:off x="83616" y="1979520"/>
        <a:ext cx="6096408" cy="1545648"/>
      </dsp:txXfrm>
    </dsp:sp>
    <dsp:sp modelId="{490AA07B-2B6B-48DA-9133-FA7DE6519D6B}">
      <dsp:nvSpPr>
        <dsp:cNvPr id="0" name=""/>
        <dsp:cNvSpPr/>
      </dsp:nvSpPr>
      <dsp:spPr>
        <a:xfrm>
          <a:off x="0" y="3677904"/>
          <a:ext cx="6263640" cy="17128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Consumption: The final utilization of these goods and services.</a:t>
          </a:r>
        </a:p>
      </dsp:txBody>
      <dsp:txXfrm>
        <a:off x="83616" y="3761520"/>
        <a:ext cx="6096408" cy="15456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BC07F-FCD6-4283-A627-84A94814251B}">
      <dsp:nvSpPr>
        <dsp:cNvPr id="0" name=""/>
        <dsp:cNvSpPr/>
      </dsp:nvSpPr>
      <dsp:spPr>
        <a:xfrm>
          <a:off x="1333366" y="426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Leave everything in a pristine state [or return to].</a:t>
          </a:r>
        </a:p>
      </dsp:txBody>
      <dsp:txXfrm>
        <a:off x="1333366" y="426"/>
        <a:ext cx="5333466" cy="575218"/>
      </dsp:txXfrm>
    </dsp:sp>
    <dsp:sp modelId="{184F7773-3537-4BC2-8D63-9FBCF10DF0E2}">
      <dsp:nvSpPr>
        <dsp:cNvPr id="0" name=""/>
        <dsp:cNvSpPr/>
      </dsp:nvSpPr>
      <dsp:spPr>
        <a:xfrm>
          <a:off x="0" y="426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Leave</a:t>
          </a:r>
        </a:p>
      </dsp:txBody>
      <dsp:txXfrm>
        <a:off x="0" y="426"/>
        <a:ext cx="1333366" cy="575218"/>
      </dsp:txXfrm>
    </dsp:sp>
    <dsp:sp modelId="{5640D971-9960-422F-8086-6158DE52F44E}">
      <dsp:nvSpPr>
        <dsp:cNvPr id="0" name=""/>
        <dsp:cNvSpPr/>
      </dsp:nvSpPr>
      <dsp:spPr>
        <a:xfrm>
          <a:off x="1333366" y="610157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842470"/>
            <a:satOff val="-2854"/>
            <a:lumOff val="-36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842470"/>
              <a:satOff val="-2854"/>
              <a:lumOff val="-36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Develop within the carrying capacity of the system.</a:t>
          </a:r>
        </a:p>
      </dsp:txBody>
      <dsp:txXfrm>
        <a:off x="1333366" y="610157"/>
        <a:ext cx="5333466" cy="575218"/>
      </dsp:txXfrm>
    </dsp:sp>
    <dsp:sp modelId="{9E532D06-7EFC-4317-9F16-C9ADAEC6D157}">
      <dsp:nvSpPr>
        <dsp:cNvPr id="0" name=""/>
        <dsp:cNvSpPr/>
      </dsp:nvSpPr>
      <dsp:spPr>
        <a:xfrm>
          <a:off x="0" y="610157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844818"/>
                <a:satOff val="-2177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44818"/>
                <a:satOff val="-2177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44818"/>
                <a:satOff val="-2177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844818"/>
              <a:satOff val="-2177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</a:t>
          </a:r>
        </a:p>
      </dsp:txBody>
      <dsp:txXfrm>
        <a:off x="0" y="610157"/>
        <a:ext cx="1333366" cy="575218"/>
      </dsp:txXfrm>
    </dsp:sp>
    <dsp:sp modelId="{0B022849-007B-49B8-ACEA-7F6311863A44}">
      <dsp:nvSpPr>
        <dsp:cNvPr id="0" name=""/>
        <dsp:cNvSpPr/>
      </dsp:nvSpPr>
      <dsp:spPr>
        <a:xfrm>
          <a:off x="1333366" y="1219888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Kuznets: sustainability will take care of itself.</a:t>
          </a:r>
        </a:p>
      </dsp:txBody>
      <dsp:txXfrm>
        <a:off x="1333366" y="1219888"/>
        <a:ext cx="5333466" cy="575218"/>
      </dsp:txXfrm>
    </dsp:sp>
    <dsp:sp modelId="{4C184737-0C5E-454A-A901-9A736E2CA3AC}">
      <dsp:nvSpPr>
        <dsp:cNvPr id="0" name=""/>
        <dsp:cNvSpPr/>
      </dsp:nvSpPr>
      <dsp:spPr>
        <a:xfrm>
          <a:off x="0" y="1219888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Take</a:t>
          </a:r>
        </a:p>
      </dsp:txBody>
      <dsp:txXfrm>
        <a:off x="0" y="1219888"/>
        <a:ext cx="1333366" cy="575218"/>
      </dsp:txXfrm>
    </dsp:sp>
    <dsp:sp modelId="{2200E3BC-69E1-41EA-B6BA-0EC0725E1345}">
      <dsp:nvSpPr>
        <dsp:cNvPr id="0" name=""/>
        <dsp:cNvSpPr/>
      </dsp:nvSpPr>
      <dsp:spPr>
        <a:xfrm>
          <a:off x="1333366" y="1829619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2527411"/>
            <a:satOff val="-8562"/>
            <a:lumOff val="-109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527411"/>
              <a:satOff val="-8562"/>
              <a:lumOff val="-1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Coase: polluters and victims will solve the problem themselves.</a:t>
          </a:r>
        </a:p>
      </dsp:txBody>
      <dsp:txXfrm>
        <a:off x="1333366" y="1829619"/>
        <a:ext cx="5333466" cy="575218"/>
      </dsp:txXfrm>
    </dsp:sp>
    <dsp:sp modelId="{69110749-16C5-4B76-9D45-618FA3C360B1}">
      <dsp:nvSpPr>
        <dsp:cNvPr id="0" name=""/>
        <dsp:cNvSpPr/>
      </dsp:nvSpPr>
      <dsp:spPr>
        <a:xfrm>
          <a:off x="0" y="1829619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2534453"/>
                <a:satOff val="-6532"/>
                <a:lumOff val="-4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34453"/>
                <a:satOff val="-6532"/>
                <a:lumOff val="-4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34453"/>
                <a:satOff val="-6532"/>
                <a:lumOff val="-4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534453"/>
              <a:satOff val="-6532"/>
              <a:lumOff val="-4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Solve</a:t>
          </a:r>
        </a:p>
      </dsp:txBody>
      <dsp:txXfrm>
        <a:off x="0" y="1829619"/>
        <a:ext cx="1333366" cy="575218"/>
      </dsp:txXfrm>
    </dsp:sp>
    <dsp:sp modelId="{E5DEE159-DA9C-4F72-963A-8667D4D2096A}">
      <dsp:nvSpPr>
        <dsp:cNvPr id="0" name=""/>
        <dsp:cNvSpPr/>
      </dsp:nvSpPr>
      <dsp:spPr>
        <a:xfrm>
          <a:off x="1333366" y="2439350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Let the market take care of itself.</a:t>
          </a:r>
        </a:p>
      </dsp:txBody>
      <dsp:txXfrm>
        <a:off x="1333366" y="2439350"/>
        <a:ext cx="5333466" cy="575218"/>
      </dsp:txXfrm>
    </dsp:sp>
    <dsp:sp modelId="{D5DFEEC5-50DF-419D-9DC4-6F9D290B3446}">
      <dsp:nvSpPr>
        <dsp:cNvPr id="0" name=""/>
        <dsp:cNvSpPr/>
      </dsp:nvSpPr>
      <dsp:spPr>
        <a:xfrm>
          <a:off x="0" y="2439350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Let</a:t>
          </a:r>
        </a:p>
      </dsp:txBody>
      <dsp:txXfrm>
        <a:off x="0" y="2439350"/>
        <a:ext cx="1333366" cy="575218"/>
      </dsp:txXfrm>
    </dsp:sp>
    <dsp:sp modelId="{CB5DE2A2-1CA8-41FE-9D46-A0146185A4AB}">
      <dsp:nvSpPr>
        <dsp:cNvPr id="0" name=""/>
        <dsp:cNvSpPr/>
      </dsp:nvSpPr>
      <dsp:spPr>
        <a:xfrm>
          <a:off x="1333366" y="3049082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4212351"/>
            <a:satOff val="-14270"/>
            <a:lumOff val="-183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212351"/>
              <a:satOff val="-14270"/>
              <a:lumOff val="-18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Internalize the externality.</a:t>
          </a:r>
        </a:p>
      </dsp:txBody>
      <dsp:txXfrm>
        <a:off x="1333366" y="3049082"/>
        <a:ext cx="5333466" cy="575218"/>
      </dsp:txXfrm>
    </dsp:sp>
    <dsp:sp modelId="{D7C9A356-E41C-428D-9D53-0971D7129C85}">
      <dsp:nvSpPr>
        <dsp:cNvPr id="0" name=""/>
        <dsp:cNvSpPr/>
      </dsp:nvSpPr>
      <dsp:spPr>
        <a:xfrm>
          <a:off x="0" y="3049082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4224089"/>
                <a:satOff val="-10887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24089"/>
                <a:satOff val="-10887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24089"/>
                <a:satOff val="-10887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224089"/>
              <a:satOff val="-10887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Internalize</a:t>
          </a:r>
        </a:p>
      </dsp:txBody>
      <dsp:txXfrm>
        <a:off x="0" y="3049082"/>
        <a:ext cx="1333366" cy="575218"/>
      </dsp:txXfrm>
    </dsp:sp>
    <dsp:sp modelId="{62D850EA-1014-4B8A-9065-A71BAB938CA8}">
      <dsp:nvSpPr>
        <dsp:cNvPr id="0" name=""/>
        <dsp:cNvSpPr/>
      </dsp:nvSpPr>
      <dsp:spPr>
        <a:xfrm>
          <a:off x="1333366" y="3658813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Let the national economic accounting system reflect defensive expenditures.</a:t>
          </a:r>
        </a:p>
      </dsp:txBody>
      <dsp:txXfrm>
        <a:off x="1333366" y="3658813"/>
        <a:ext cx="5333466" cy="575218"/>
      </dsp:txXfrm>
    </dsp:sp>
    <dsp:sp modelId="{3EC5133F-5D8E-45D1-B231-CBCA0D95611A}">
      <dsp:nvSpPr>
        <dsp:cNvPr id="0" name=""/>
        <dsp:cNvSpPr/>
      </dsp:nvSpPr>
      <dsp:spPr>
        <a:xfrm>
          <a:off x="0" y="3658813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Let</a:t>
          </a:r>
        </a:p>
      </dsp:txBody>
      <dsp:txXfrm>
        <a:off x="0" y="3658813"/>
        <a:ext cx="1333366" cy="575218"/>
      </dsp:txXfrm>
    </dsp:sp>
    <dsp:sp modelId="{4B89CC71-DB5E-4A18-A125-464B90872BDF}">
      <dsp:nvSpPr>
        <dsp:cNvPr id="0" name=""/>
        <dsp:cNvSpPr/>
      </dsp:nvSpPr>
      <dsp:spPr>
        <a:xfrm>
          <a:off x="1333366" y="4268544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5897292"/>
            <a:satOff val="-19978"/>
            <a:lumOff val="-256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897292"/>
              <a:satOff val="-19978"/>
              <a:lumOff val="-25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Reinvest rents for nonrenewable resources.</a:t>
          </a:r>
        </a:p>
      </dsp:txBody>
      <dsp:txXfrm>
        <a:off x="1333366" y="4268544"/>
        <a:ext cx="5333466" cy="575218"/>
      </dsp:txXfrm>
    </dsp:sp>
    <dsp:sp modelId="{CB310727-DAA2-4CD6-9C85-2CA2F79D2CBA}">
      <dsp:nvSpPr>
        <dsp:cNvPr id="0" name=""/>
        <dsp:cNvSpPr/>
      </dsp:nvSpPr>
      <dsp:spPr>
        <a:xfrm>
          <a:off x="0" y="4268544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5913725"/>
                <a:satOff val="-15242"/>
                <a:lumOff val="-10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13725"/>
                <a:satOff val="-15242"/>
                <a:lumOff val="-10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13725"/>
                <a:satOff val="-15242"/>
                <a:lumOff val="-10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913725"/>
              <a:satOff val="-15242"/>
              <a:lumOff val="-10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Reinvest</a:t>
          </a:r>
        </a:p>
      </dsp:txBody>
      <dsp:txXfrm>
        <a:off x="0" y="4268544"/>
        <a:ext cx="1333366" cy="575218"/>
      </dsp:txXfrm>
    </dsp:sp>
    <dsp:sp modelId="{11A3C978-865F-447D-BF45-4ADCED882746}">
      <dsp:nvSpPr>
        <dsp:cNvPr id="0" name=""/>
        <dsp:cNvSpPr/>
      </dsp:nvSpPr>
      <dsp:spPr>
        <a:xfrm>
          <a:off x="1333366" y="4878275"/>
          <a:ext cx="5333466" cy="575218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84" tIns="146105" rIns="103484" bIns="146105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Leave future generations the options to be as well off as we are.</a:t>
          </a:r>
        </a:p>
      </dsp:txBody>
      <dsp:txXfrm>
        <a:off x="1333366" y="4878275"/>
        <a:ext cx="5333466" cy="575218"/>
      </dsp:txXfrm>
    </dsp:sp>
    <dsp:sp modelId="{A7369462-58CB-4036-A01B-81D182D9F99C}">
      <dsp:nvSpPr>
        <dsp:cNvPr id="0" name=""/>
        <dsp:cNvSpPr/>
      </dsp:nvSpPr>
      <dsp:spPr>
        <a:xfrm>
          <a:off x="0" y="4878275"/>
          <a:ext cx="1333366" cy="57521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57" tIns="56819" rIns="70557" bIns="5681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Leave</a:t>
          </a:r>
        </a:p>
      </dsp:txBody>
      <dsp:txXfrm>
        <a:off x="0" y="4878275"/>
        <a:ext cx="1333366" cy="575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BD5F-1961-E557-1587-E95F113ED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7021A3-A72B-EC47-F81C-31664087D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9615B-0D1D-ECE1-7A02-19C85AE18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31982-28FB-EBA3-1C57-D53C884C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61CB5-A538-708C-84C4-C85DA39B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4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E097-3D08-2D8B-FFC9-9260A97C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8391BE-D00D-AF84-195F-4C531E9FB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31B02-36DC-7C92-0223-4BF0D6B3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672FB-A278-458E-5E36-052B9A8B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D30F3-B9FC-FC22-E891-FDE806B6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7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4B7AF-0042-391A-1A7F-6D26C9E83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03699-8354-A827-B909-752BFF46E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BC284-3D05-2ABD-24D3-4D05A0D18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58F9-B341-3CEF-7D06-9079E77A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D0702-2396-891D-7E84-168D2B01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2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3C79B-2B2C-794E-04CE-9DB545C8D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21D6-EE27-0369-A53F-3FB65B48B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4325C-4641-D626-1FC3-A16450F1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6C25D-0BDD-08FC-BB16-C11FB8F6D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6814-B2BF-95D4-9681-C33E1066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4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2F32-0A98-BF97-0012-CD045F9A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4AAB4-8133-09E8-EA33-9E1403DD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05586-7257-3FFA-238C-7632A453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A4367-C037-A7FA-ED39-97A32E0F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B6FB-E42F-AE70-2F26-24F311C7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B249-79F2-1DCD-DC6C-08A27B57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A79F3-2D27-C104-B7ED-2124375C1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4BACC-57A3-F7C2-895E-A0EA69209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1DEA5-BFFB-08CF-486A-849824A5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4DF2B-E21A-1FBD-B42C-14ED74E5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216CC-3355-36B3-BFCD-1F7359CA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063A-8571-4EC7-8146-FBA55824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B49C1-8FE8-A497-9A5C-0ABBB518D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6F1FE-0C88-D489-E5FE-0E04DBDBD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A608E-CDA5-8183-7F95-81AA7DDAC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A6144-FC64-68EE-020E-88A32CF9A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C0AB8-264D-BC46-2D42-CDEF2A08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8CD1D-9D32-9C56-CD70-2307E326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8046D6-0611-A122-6257-3F6E3D161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6E15-59DB-BD4D-703D-D22614B89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E6EEC-3980-3717-9E8F-ED91411B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7AA6D-7CEB-3B32-E7E7-17D23C017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B5B72-C75E-88BE-5A5F-8CB83FFE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C88AD-03DD-67B9-9ED3-8709165B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961AC-A267-324B-0A40-12BCABBB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CEC73-484A-0D0E-5568-B68EAE65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4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042C-1115-4E03-B846-7EAEE0EE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8FA17-8EF1-5E4B-7523-802E2FCF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89F5F-9064-0E08-9EEF-9E030FA67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52FDE-ECF2-750B-7766-DE7186B1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D6453-D689-6C97-E052-3BC54B78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D0CED-BD95-AF2D-1BF5-1A728520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7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38D0-EC0A-E8BC-C179-8BE42C22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43322F-015B-7775-056A-D0B5EAE5A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C9918-2177-D38F-8873-A946C201C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2F420-F818-D79B-FFBE-503E07DC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817E7-1111-9359-E5F7-86C4900C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45DE1-CE71-4A58-BB40-FEF0092D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0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EA823-5A4B-D863-A86E-4F600104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7C73-7683-FE1A-EC17-4E7CEECE6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A6EF4-799C-239C-0C5E-19A3C6012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AC9C7-A964-4464-A5C0-901238FF3C24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2AFD-C602-6C3B-D3A1-7A9C047AD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C3E0C-EAB8-81A3-969B-D8F7EA6DD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D1202-8FC6-48DF-A1A8-D01247CC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0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87FA98B8-E5A7-0755-402B-69FDD3ED0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ADBFE-BE4F-EC5F-BB34-F0E152AD9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Introduction to Economics and Sustainability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D44C30-8FB4-6B62-BC91-B78F88829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C3866A-FEC5-4D20-E3C9-727BBD08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Normative Economics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346F19D-BB5F-EAB2-EE3A-0DDC945E6F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483058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9388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1CDA0-9888-84FB-777E-5BEA819A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Economics is a positive science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2F742F6-DCF4-F6C4-2D03-DA08192F4D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010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1BD99-5FDB-2C67-AEA0-ED71082E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Factors of Production/Natural Resources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3620E801-E805-240A-2C30-6477D1E260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928713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232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09220-DA96-54B7-4110-70FCA595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Three Economic Activities of Study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F728F5-744F-CD3A-284F-5534F24FF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50545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651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81B4F-0E20-4BB2-7867-283A34D9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63" y="2949639"/>
            <a:ext cx="3554226" cy="2663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Relationship between the Economy and Nature.</a:t>
            </a:r>
            <a:b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could we add to the diagram?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Content Placeholder 3" descr="unfigure-2">
            <a:extLst>
              <a:ext uri="{FF2B5EF4-FFF2-40B4-BE49-F238E27FC236}">
                <a16:creationId xmlns:a16="http://schemas.microsoft.com/office/drawing/2014/main" id="{9FC61750-A226-BC56-AB27-E51F66226F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8104" y="1393514"/>
            <a:ext cx="6472362" cy="34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91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5DC50-5954-8F92-A83D-B320F6C5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Incentives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D66D5-F2F1-7876-B0E4-B8F43D32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en-US" sz="2600" dirty="0"/>
              <a:t>Incentives are given to people to cause people to alter behavior</a:t>
            </a:r>
          </a:p>
          <a:p>
            <a:r>
              <a:rPr lang="en-US" sz="2600" dirty="0"/>
              <a:t>In Chicago, they paid students to go to school</a:t>
            </a:r>
          </a:p>
          <a:p>
            <a:pPr lvl="1"/>
            <a:r>
              <a:rPr lang="en-US" sz="2600" dirty="0"/>
              <a:t>Attendance rates amongst at-risk youth increased</a:t>
            </a:r>
          </a:p>
          <a:p>
            <a:r>
              <a:rPr lang="en-US" sz="2600" dirty="0"/>
              <a:t>Carbon taxes decrease carbon emissions</a:t>
            </a:r>
          </a:p>
          <a:p>
            <a:r>
              <a:rPr lang="en-US" sz="2600" dirty="0"/>
              <a:t>Grades are an incentive for you to study…</a:t>
            </a:r>
          </a:p>
          <a:p>
            <a:r>
              <a:rPr lang="en-US" sz="2600" dirty="0"/>
              <a:t>Incentives do not always merit correct behavior</a:t>
            </a:r>
          </a:p>
        </p:txBody>
      </p:sp>
    </p:spTree>
    <p:extLst>
      <p:ext uri="{BB962C8B-B14F-4D97-AF65-F5344CB8AC3E}">
        <p14:creationId xmlns:p14="http://schemas.microsoft.com/office/powerpoint/2010/main" val="395038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5DA4F-0294-DF05-794B-8D812A78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Perverse Incentives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ilbert Comic November 13 1995">
            <a:extLst>
              <a:ext uri="{FF2B5EF4-FFF2-40B4-BE49-F238E27FC236}">
                <a16:creationId xmlns:a16="http://schemas.microsoft.com/office/drawing/2014/main" id="{00F9EA72-70D3-ED6F-D51C-D5297C9D1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2682675"/>
            <a:ext cx="11496821" cy="34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38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40F62-CFA8-09D2-0E59-EE9E3BC1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Production Possibilities Curve</a:t>
            </a:r>
          </a:p>
        </p:txBody>
      </p:sp>
      <p:pic>
        <p:nvPicPr>
          <p:cNvPr id="4" name="Content Placeholder 3" descr="Figure-2">
            <a:extLst>
              <a:ext uri="{FF2B5EF4-FFF2-40B4-BE49-F238E27FC236}">
                <a16:creationId xmlns:a16="http://schemas.microsoft.com/office/drawing/2014/main" id="{6045A6F7-9708-26FB-D9D8-E31B602CE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647902"/>
            <a:ext cx="6780700" cy="355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158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88EB7-30F4-7031-B0B6-AD2E25A6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Malthusian Trap</a:t>
            </a:r>
          </a:p>
        </p:txBody>
      </p:sp>
      <p:pic>
        <p:nvPicPr>
          <p:cNvPr id="3074" name="Picture 2" descr="The Malthusian Trap and the Demographic Transition | Open Textbooks for  Hong Kong">
            <a:extLst>
              <a:ext uri="{FF2B5EF4-FFF2-40B4-BE49-F238E27FC236}">
                <a16:creationId xmlns:a16="http://schemas.microsoft.com/office/drawing/2014/main" id="{1B59F719-5BD1-DBF2-F22F-DF1FBB5B9C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952751"/>
            <a:ext cx="6780700" cy="495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79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AACB1-AD07-81D4-6D95-9C86C3CE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actually happened?</a:t>
            </a:r>
          </a:p>
        </p:txBody>
      </p:sp>
      <p:pic>
        <p:nvPicPr>
          <p:cNvPr id="4098" name="Picture 2" descr="The Malthusian trap ( &quot; world economic history in one picture &quot; ),... |  Download Scientific Diagram">
            <a:extLst>
              <a:ext uri="{FF2B5EF4-FFF2-40B4-BE49-F238E27FC236}">
                <a16:creationId xmlns:a16="http://schemas.microsoft.com/office/drawing/2014/main" id="{1BC6D256-6713-FCE1-687C-88526CC91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283440"/>
            <a:ext cx="6780700" cy="42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3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32339-C284-D11A-3208-35361139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Who am I?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04F5B-613D-32D0-C739-107F28D8E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Dana Golden</a:t>
            </a:r>
          </a:p>
          <a:p>
            <a:r>
              <a:rPr lang="en-US" sz="2200" dirty="0"/>
              <a:t>PhD student in economics</a:t>
            </a:r>
          </a:p>
          <a:p>
            <a:r>
              <a:rPr lang="en-US" sz="2200" dirty="0"/>
              <a:t>MS degrees in economics and analytics from Georgia Tech</a:t>
            </a:r>
          </a:p>
          <a:p>
            <a:r>
              <a:rPr lang="en-US" sz="2200" dirty="0"/>
              <a:t>Former economist for Federal Energy Regulatory Commission and USDA Economic Research Service </a:t>
            </a:r>
          </a:p>
        </p:txBody>
      </p:sp>
      <p:pic>
        <p:nvPicPr>
          <p:cNvPr id="1026" name="Picture 2" descr="May be an image of 4 people and people standing">
            <a:extLst>
              <a:ext uri="{FF2B5EF4-FFF2-40B4-BE49-F238E27FC236}">
                <a16:creationId xmlns:a16="http://schemas.microsoft.com/office/drawing/2014/main" id="{7C46A376-4450-0BBC-FDC6-E8EF7542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r="1162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47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B65AED-0A77-52B6-02A4-D4017F37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Traditional Cost-benefit Example</a:t>
            </a:r>
          </a:p>
        </p:txBody>
      </p:sp>
      <p:pic>
        <p:nvPicPr>
          <p:cNvPr id="2050" name="Picture 2" descr="Cost-Benefit Analysis Examples | Top 3 CBA Examples with Explanation">
            <a:extLst>
              <a:ext uri="{FF2B5EF4-FFF2-40B4-BE49-F238E27FC236}">
                <a16:creationId xmlns:a16="http://schemas.microsoft.com/office/drawing/2014/main" id="{AF51C952-8044-4914-0F04-4098528A4A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747" y="643466"/>
            <a:ext cx="5971838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4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A5ED8-B560-1714-30B4-C97B2BD6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Cost Benefit analysis: Environmental Cost considered</a:t>
            </a:r>
          </a:p>
        </p:txBody>
      </p:sp>
      <p:pic>
        <p:nvPicPr>
          <p:cNvPr id="4" name="Content Placeholder 3" descr="untable-1">
            <a:extLst>
              <a:ext uri="{FF2B5EF4-FFF2-40B4-BE49-F238E27FC236}">
                <a16:creationId xmlns:a16="http://schemas.microsoft.com/office/drawing/2014/main" id="{A6E793EC-4302-9893-1753-C4F49DBA35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933" y="1423565"/>
            <a:ext cx="7347537" cy="40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726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C90FC-275B-D020-41CE-E05E5591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altLang="en-US" sz="4000" dirty="0">
                <a:solidFill>
                  <a:srgbClr val="FFFFFF"/>
                </a:solidFill>
              </a:rPr>
              <a:t>Ways to achieve sustainability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3893137-4018-2BCD-F0CD-F72AD61E90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24153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0674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Freeform: Shape 615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A9CF5-E78E-532F-DECB-AC243FF3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Leave everything in its pristine state</a:t>
            </a:r>
          </a:p>
        </p:txBody>
      </p:sp>
      <p:pic>
        <p:nvPicPr>
          <p:cNvPr id="6146" name="Picture 2" descr="Hunter-Gatherer Culture | National Geographic Society">
            <a:extLst>
              <a:ext uri="{FF2B5EF4-FFF2-40B4-BE49-F238E27FC236}">
                <a16:creationId xmlns:a16="http://schemas.microsoft.com/office/drawing/2014/main" id="{477C6C95-E95C-85A4-77DA-DC2F8F492C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565797"/>
            <a:ext cx="7225748" cy="572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98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C4761-88AB-D4A5-A0EE-AF963A72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Develop within carrying capacity of the system</a:t>
            </a:r>
          </a:p>
        </p:txBody>
      </p:sp>
      <p:pic>
        <p:nvPicPr>
          <p:cNvPr id="9218" name="Picture 2" descr="LGA and UKSSD guide councils on Sustainable Development Goals">
            <a:extLst>
              <a:ext uri="{FF2B5EF4-FFF2-40B4-BE49-F238E27FC236}">
                <a16:creationId xmlns:a16="http://schemas.microsoft.com/office/drawing/2014/main" id="{D2C7E7DD-D6DD-5515-AB6A-B0B8E19D37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974333"/>
            <a:ext cx="7188199" cy="490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689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Freeform: Shape 513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16100-4FE8-9166-1F29-E7776197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Kuznets Curve: </a:t>
            </a:r>
            <a:r>
              <a:rPr lang="en-US" alt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sustainability will take care of itself.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kuznets-environment">
            <a:extLst>
              <a:ext uri="{FF2B5EF4-FFF2-40B4-BE49-F238E27FC236}">
                <a16:creationId xmlns:a16="http://schemas.microsoft.com/office/drawing/2014/main" id="{5243147C-A0E3-FCA0-D533-62EE91EFA0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719344"/>
            <a:ext cx="7225748" cy="54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65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84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4941B-01FB-AA05-350C-4FCF7F9B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Coase: Let markets take care of it</a:t>
            </a:r>
          </a:p>
        </p:txBody>
      </p:sp>
      <p:pic>
        <p:nvPicPr>
          <p:cNvPr id="8194" name="Picture 2" descr="Coase Theorem - Meaning, Graph, Limitations, Example">
            <a:extLst>
              <a:ext uri="{FF2B5EF4-FFF2-40B4-BE49-F238E27FC236}">
                <a16:creationId xmlns:a16="http://schemas.microsoft.com/office/drawing/2014/main" id="{4AC6C031-6558-FF3E-7196-0380E1E779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414610"/>
            <a:ext cx="7188199" cy="402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03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Rectangle 1024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0" name="Rectangle 1024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43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DED6-54C9-C5E7-3623-45132F5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 Markets Take Care of Themselves</a:t>
            </a:r>
          </a:p>
        </p:txBody>
      </p:sp>
      <p:pic>
        <p:nvPicPr>
          <p:cNvPr id="10242" name="Picture 2" descr="Free Market Economy - America: Land of the Free">
            <a:extLst>
              <a:ext uri="{FF2B5EF4-FFF2-40B4-BE49-F238E27FC236}">
                <a16:creationId xmlns:a16="http://schemas.microsoft.com/office/drawing/2014/main" id="{3645087E-F95A-D227-4A1A-3430F691BD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336860"/>
            <a:ext cx="7188199" cy="41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821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D41FA-2D5A-FA00-BC38-26CA765A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Internalize the Externality</a:t>
            </a:r>
          </a:p>
        </p:txBody>
      </p:sp>
      <p:pic>
        <p:nvPicPr>
          <p:cNvPr id="11266" name="Picture 2" descr="Externality - Wikipedia">
            <a:extLst>
              <a:ext uri="{FF2B5EF4-FFF2-40B4-BE49-F238E27FC236}">
                <a16:creationId xmlns:a16="http://schemas.microsoft.com/office/drawing/2014/main" id="{A8B0600A-429D-5BE6-670E-B2CFBA0CC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5375" y="961812"/>
            <a:ext cx="6574649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29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9" name="Flowchart: Document 718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74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7F7AB-9184-AB9D-F788-2DD545E4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Account for environmental Cost at a national level</a:t>
            </a:r>
          </a:p>
        </p:txBody>
      </p:sp>
      <p:pic>
        <p:nvPicPr>
          <p:cNvPr id="7170" name="Picture 2" descr="What is ESG? | Kiplinger">
            <a:extLst>
              <a:ext uri="{FF2B5EF4-FFF2-40B4-BE49-F238E27FC236}">
                <a16:creationId xmlns:a16="http://schemas.microsoft.com/office/drawing/2014/main" id="{23E72DCA-FEFF-A99E-501D-76D41098A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933" y="1225227"/>
            <a:ext cx="7347537" cy="44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235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9C847-3829-C796-451E-ACCAAF35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Goals for the Course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0733DE-46C7-9985-084A-3E303A55D4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24650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573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7" name="Freeform: Shape 1332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032AD-4E8D-A9C4-2242-0A881531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Reinvest rents in Renewable Resources</a:t>
            </a:r>
          </a:p>
        </p:txBody>
      </p:sp>
      <p:pic>
        <p:nvPicPr>
          <p:cNvPr id="13314" name="Picture 2" descr="Is Waste Heat the Key to Safeguarding the Renewable Energy Mix? | Climeon">
            <a:extLst>
              <a:ext uri="{FF2B5EF4-FFF2-40B4-BE49-F238E27FC236}">
                <a16:creationId xmlns:a16="http://schemas.microsoft.com/office/drawing/2014/main" id="{DB318C65-BA89-AC89-BA29-08FA9FDCB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017407"/>
            <a:ext cx="7225748" cy="48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31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03" name="Freeform: Shape 1230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FB018-C4C6-F39D-2854-124136103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Leave Later Generations Options to be as well off as we are</a:t>
            </a:r>
          </a:p>
        </p:txBody>
      </p:sp>
      <p:pic>
        <p:nvPicPr>
          <p:cNvPr id="12290" name="Picture 2" descr="Generations – News, Research and Analysis – The Conversation – page 1">
            <a:extLst>
              <a:ext uri="{FF2B5EF4-FFF2-40B4-BE49-F238E27FC236}">
                <a16:creationId xmlns:a16="http://schemas.microsoft.com/office/drawing/2014/main" id="{B97FE840-E9B3-DED5-5870-B1A511DFB1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676756"/>
            <a:ext cx="7225748" cy="350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23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ropped image of a person touching a plant">
            <a:extLst>
              <a:ext uri="{FF2B5EF4-FFF2-40B4-BE49-F238E27FC236}">
                <a16:creationId xmlns:a16="http://schemas.microsoft.com/office/drawing/2014/main" id="{855D969E-3D2B-5F7B-A50E-C44F30EA8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F38FA-2A41-8A34-818B-278D5ED9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What is economics and sustainability?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16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86FA0-997E-2825-9D3F-994F5C30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/>
              <a:t>How will you be evaluated?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483F5DF8-4BBC-FFF3-B194-0DBA397B4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987686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1227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13F7E-0BFB-5027-3592-6F91C6DB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/>
              <a:t>Policy for Quizzes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2C48-9FD7-F6A4-2368-20995F666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500" dirty="0"/>
              <a:t>I will email the topic for the quiz Friday morning</a:t>
            </a:r>
          </a:p>
          <a:p>
            <a:r>
              <a:rPr lang="en-US" sz="1500" dirty="0"/>
              <a:t>I will be in the room during class time if you want to ask questions or knock the quiz out in person. Also fine to ask questions during office hours</a:t>
            </a:r>
          </a:p>
          <a:p>
            <a:r>
              <a:rPr lang="en-US" sz="1500" dirty="0"/>
              <a:t>You have no obligation to be here.</a:t>
            </a:r>
          </a:p>
          <a:p>
            <a:r>
              <a:rPr lang="en-US" sz="1500" dirty="0"/>
              <a:t>You are free to work with anyone you want or use any resources you want, but the writing must be your own, and you must cite partners</a:t>
            </a:r>
          </a:p>
          <a:p>
            <a:r>
              <a:rPr lang="en-US" sz="1500" dirty="0"/>
              <a:t>By Monday in class, you must turn in by email or in person your quiz</a:t>
            </a:r>
          </a:p>
          <a:p>
            <a:r>
              <a:rPr lang="en-US" sz="1500" dirty="0"/>
              <a:t>You can only use up to 4 pages handwritten or 2 pages typed (not including any diagrams you are asked </a:t>
            </a:r>
            <a:r>
              <a:rPr lang="en-US" sz="1500"/>
              <a:t>to draw)</a:t>
            </a:r>
            <a:endParaRPr lang="en-US" sz="1500" dirty="0"/>
          </a:p>
          <a:p>
            <a:r>
              <a:rPr lang="en-US" sz="1500" dirty="0"/>
              <a:t>IMPORTANT: once quizzes are over, you must show up on Fridays!</a:t>
            </a:r>
          </a:p>
        </p:txBody>
      </p:sp>
      <p:sp>
        <p:nvSpPr>
          <p:cNvPr id="2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4330B6AC-E6AB-45E4-A303-C8DE90EB2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3318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6" descr="Classroom">
            <a:extLst>
              <a:ext uri="{FF2B5EF4-FFF2-40B4-BE49-F238E27FC236}">
                <a16:creationId xmlns:a16="http://schemas.microsoft.com/office/drawing/2014/main" id="{E8760A1B-528F-04BC-4F13-DD3BAD2F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1957050"/>
            <a:ext cx="3945463" cy="3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52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3750-D101-C88D-DD2E-0FA55039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/>
              <a:t>Plan for the semester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C2B13-1849-E747-8D1B-2D9540A78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Cover material from Introduction to Sustainable Development and Environmental Economics: An Introduction</a:t>
            </a:r>
          </a:p>
          <a:p>
            <a:r>
              <a:rPr lang="en-US" sz="1800" dirty="0"/>
              <a:t>Two brief introductions to R and Excel</a:t>
            </a:r>
          </a:p>
          <a:p>
            <a:r>
              <a:rPr lang="en-US" sz="1800" dirty="0"/>
              <a:t>Activities Fridays after quizzes end</a:t>
            </a:r>
          </a:p>
          <a:p>
            <a:r>
              <a:rPr lang="en-US" sz="1800" dirty="0"/>
              <a:t>Special topics including energy policy, electricity markets, game theory, and Forecasting</a:t>
            </a: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30B6AC-E6AB-45E4-A303-C8DE90EB2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3318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75061763-D1E0-A433-23EE-F28492859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1957050"/>
            <a:ext cx="3945463" cy="3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9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6C315D-7EAB-1890-3766-8042B0196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b="-78"/>
          <a:stretch>
            <a:fillRect/>
          </a:stretch>
        </p:blipFill>
        <p:spPr bwMode="auto">
          <a:xfrm>
            <a:off x="3125165" y="643467"/>
            <a:ext cx="594167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78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EFB12F-B626-3FC5-28FD-B6E5FA8B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Positive Economics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A73C8A20-BD1B-3E9B-CB4E-04659301D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61635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3535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3887</TotalTime>
  <Words>791</Words>
  <Application>Microsoft Office PowerPoint</Application>
  <PresentationFormat>Widescreen</PresentationFormat>
  <Paragraphs>100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Introduction to Economics and Sustainability</vt:lpstr>
      <vt:lpstr>Who am I?</vt:lpstr>
      <vt:lpstr>Goals for the Course</vt:lpstr>
      <vt:lpstr>What is economics and sustainability?</vt:lpstr>
      <vt:lpstr>How will you be evaluated?</vt:lpstr>
      <vt:lpstr>Policy for Quizzes</vt:lpstr>
      <vt:lpstr>Plan for the semester</vt:lpstr>
      <vt:lpstr>PowerPoint Presentation</vt:lpstr>
      <vt:lpstr>Positive Economics</vt:lpstr>
      <vt:lpstr>Normative Economics</vt:lpstr>
      <vt:lpstr>Economics is a positive science</vt:lpstr>
      <vt:lpstr>Factors of Production/Natural Resources</vt:lpstr>
      <vt:lpstr>Three Economic Activities of Study</vt:lpstr>
      <vt:lpstr>Relationship between the Economy and Nature. What could we add to the diagram?</vt:lpstr>
      <vt:lpstr>Incentives</vt:lpstr>
      <vt:lpstr>Perverse Incentives</vt:lpstr>
      <vt:lpstr>Production Possibilities Curve</vt:lpstr>
      <vt:lpstr>Malthusian Trap</vt:lpstr>
      <vt:lpstr>What actually happened?</vt:lpstr>
      <vt:lpstr>Traditional Cost-benefit Example</vt:lpstr>
      <vt:lpstr>Cost Benefit analysis: Environmental Cost considered</vt:lpstr>
      <vt:lpstr>Ways to achieve sustainability</vt:lpstr>
      <vt:lpstr>Leave everything in its pristine state</vt:lpstr>
      <vt:lpstr>Develop within carrying capacity of the system</vt:lpstr>
      <vt:lpstr>Kuznets Curve: sustainability will take care of itself.</vt:lpstr>
      <vt:lpstr>Coase: Let markets take care of it</vt:lpstr>
      <vt:lpstr>Let Markets Take Care of Themselves</vt:lpstr>
      <vt:lpstr>Internalize the Externality</vt:lpstr>
      <vt:lpstr>Account for environmental Cost at a national level</vt:lpstr>
      <vt:lpstr>Reinvest rents in Renewable Resources</vt:lpstr>
      <vt:lpstr>Leave Later Generations Options to be as well off as we 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Economics and Sustainability</dc:title>
  <dc:creator>Dana Golden</dc:creator>
  <cp:lastModifiedBy>Dana Golden</cp:lastModifiedBy>
  <cp:revision>4</cp:revision>
  <dcterms:created xsi:type="dcterms:W3CDTF">2022-12-12T14:02:53Z</dcterms:created>
  <dcterms:modified xsi:type="dcterms:W3CDTF">2023-01-25T12:22:23Z</dcterms:modified>
</cp:coreProperties>
</file>