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2" r:id="rId5"/>
    <p:sldId id="287" r:id="rId6"/>
    <p:sldId id="288" r:id="rId7"/>
    <p:sldId id="289" r:id="rId8"/>
    <p:sldId id="290" r:id="rId9"/>
    <p:sldId id="291" r:id="rId10"/>
    <p:sldId id="292" r:id="rId11"/>
    <p:sldId id="294" r:id="rId12"/>
    <p:sldId id="293" r:id="rId13"/>
    <p:sldId id="296" r:id="rId14"/>
    <p:sldId id="297" r:id="rId15"/>
    <p:sldId id="298" r:id="rId16"/>
    <p:sldId id="299" r:id="rId17"/>
    <p:sldId id="300" r:id="rId18"/>
    <p:sldId id="302" r:id="rId19"/>
    <p:sldId id="301" r:id="rId20"/>
    <p:sldId id="303" r:id="rId21"/>
    <p:sldId id="259" r:id="rId22"/>
    <p:sldId id="265" r:id="rId23"/>
    <p:sldId id="277" r:id="rId24"/>
    <p:sldId id="304" r:id="rId25"/>
    <p:sldId id="278" r:id="rId26"/>
    <p:sldId id="305" r:id="rId27"/>
    <p:sldId id="306" r:id="rId28"/>
    <p:sldId id="307" r:id="rId29"/>
    <p:sldId id="308" r:id="rId30"/>
    <p:sldId id="309" r:id="rId31"/>
    <p:sldId id="310" r:id="rId32"/>
    <p:sldId id="266" r:id="rId33"/>
    <p:sldId id="267" r:id="rId34"/>
    <p:sldId id="268" r:id="rId35"/>
    <p:sldId id="269" r:id="rId36"/>
    <p:sldId id="279" r:id="rId37"/>
    <p:sldId id="311" r:id="rId38"/>
    <p:sldId id="313" r:id="rId39"/>
    <p:sldId id="312" r:id="rId40"/>
    <p:sldId id="314" r:id="rId41"/>
    <p:sldId id="316" r:id="rId42"/>
    <p:sldId id="315" r:id="rId43"/>
    <p:sldId id="258" r:id="rId44"/>
    <p:sldId id="270" r:id="rId45"/>
    <p:sldId id="271" r:id="rId46"/>
    <p:sldId id="272" r:id="rId47"/>
    <p:sldId id="273" r:id="rId48"/>
    <p:sldId id="274" r:id="rId49"/>
    <p:sldId id="276" r:id="rId50"/>
    <p:sldId id="317" r:id="rId51"/>
    <p:sldId id="318" r:id="rId52"/>
    <p:sldId id="319" r:id="rId53"/>
    <p:sldId id="320" r:id="rId54"/>
    <p:sldId id="321" r:id="rId55"/>
    <p:sldId id="326" r:id="rId56"/>
    <p:sldId id="327" r:id="rId57"/>
    <p:sldId id="329" r:id="rId58"/>
    <p:sldId id="330" r:id="rId59"/>
    <p:sldId id="325" r:id="rId60"/>
    <p:sldId id="322" r:id="rId61"/>
    <p:sldId id="324" r:id="rId62"/>
    <p:sldId id="323" r:id="rId63"/>
    <p:sldId id="263" r:id="rId64"/>
    <p:sldId id="284" r:id="rId65"/>
    <p:sldId id="295" r:id="rId66"/>
    <p:sldId id="264" r:id="rId67"/>
    <p:sldId id="280" r:id="rId68"/>
    <p:sldId id="283" r:id="rId69"/>
    <p:sldId id="286" r:id="rId70"/>
    <p:sldId id="285" r:id="rId71"/>
    <p:sldId id="281" r:id="rId72"/>
    <p:sldId id="282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F5F811-86D1-4691-B8FC-4F550F872EF9}" v="4" dt="2024-11-29T21:23:01.4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a Golden" userId="6484f9b66e2ed86a" providerId="LiveId" clId="{B7AE33EB-2B91-43EC-853C-21F4FBDAA446}"/>
    <pc:docChg chg="undo custSel addSld delSld modSld">
      <pc:chgData name="Dana Golden" userId="6484f9b66e2ed86a" providerId="LiveId" clId="{B7AE33EB-2B91-43EC-853C-21F4FBDAA446}" dt="2023-02-04T22:21:48.909" v="1490" actId="47"/>
      <pc:docMkLst>
        <pc:docMk/>
      </pc:docMkLst>
      <pc:sldChg chg="del">
        <pc:chgData name="Dana Golden" userId="6484f9b66e2ed86a" providerId="LiveId" clId="{B7AE33EB-2B91-43EC-853C-21F4FBDAA446}" dt="2023-02-04T21:52:22.842" v="95" actId="47"/>
        <pc:sldMkLst>
          <pc:docMk/>
          <pc:sldMk cId="1622650128" sldId="260"/>
        </pc:sldMkLst>
      </pc:sldChg>
      <pc:sldChg chg="addSp delSp modSp mod setBg">
        <pc:chgData name="Dana Golden" userId="6484f9b66e2ed86a" providerId="LiveId" clId="{B7AE33EB-2B91-43EC-853C-21F4FBDAA446}" dt="2023-02-04T17:05:00.345" v="23" actId="26606"/>
        <pc:sldMkLst>
          <pc:docMk/>
          <pc:sldMk cId="4276724142" sldId="274"/>
        </pc:sldMkLst>
      </pc:sldChg>
      <pc:sldChg chg="del">
        <pc:chgData name="Dana Golden" userId="6484f9b66e2ed86a" providerId="LiveId" clId="{B7AE33EB-2B91-43EC-853C-21F4FBDAA446}" dt="2023-02-04T17:05:15.568" v="24" actId="47"/>
        <pc:sldMkLst>
          <pc:docMk/>
          <pc:sldMk cId="2363040859" sldId="275"/>
        </pc:sldMkLst>
      </pc:sldChg>
      <pc:sldChg chg="addSp delSp modSp mod setBg">
        <pc:chgData name="Dana Golden" userId="6484f9b66e2ed86a" providerId="LiveId" clId="{B7AE33EB-2B91-43EC-853C-21F4FBDAA446}" dt="2023-02-04T21:52:15.493" v="94" actId="26606"/>
        <pc:sldMkLst>
          <pc:docMk/>
          <pc:sldMk cId="4269754966" sldId="276"/>
        </pc:sldMkLst>
      </pc:sldChg>
      <pc:sldChg chg="addSp delSp modSp new mod setBg">
        <pc:chgData name="Dana Golden" userId="6484f9b66e2ed86a" providerId="LiveId" clId="{B7AE33EB-2B91-43EC-853C-21F4FBDAA446}" dt="2023-02-04T21:54:39.186" v="181" actId="20577"/>
        <pc:sldMkLst>
          <pc:docMk/>
          <pc:sldMk cId="108087016" sldId="317"/>
        </pc:sldMkLst>
      </pc:sldChg>
      <pc:sldChg chg="addSp modSp new mod setBg">
        <pc:chgData name="Dana Golden" userId="6484f9b66e2ed86a" providerId="LiveId" clId="{B7AE33EB-2B91-43EC-853C-21F4FBDAA446}" dt="2023-02-04T21:55:37.488" v="290" actId="26606"/>
        <pc:sldMkLst>
          <pc:docMk/>
          <pc:sldMk cId="4079768623" sldId="318"/>
        </pc:sldMkLst>
      </pc:sldChg>
      <pc:sldChg chg="addSp modSp new mod setBg">
        <pc:chgData name="Dana Golden" userId="6484f9b66e2ed86a" providerId="LiveId" clId="{B7AE33EB-2B91-43EC-853C-21F4FBDAA446}" dt="2023-02-04T21:57:09.051" v="359" actId="26606"/>
        <pc:sldMkLst>
          <pc:docMk/>
          <pc:sldMk cId="2837440621" sldId="319"/>
        </pc:sldMkLst>
      </pc:sldChg>
      <pc:sldChg chg="addSp delSp modSp new mod setBg">
        <pc:chgData name="Dana Golden" userId="6484f9b66e2ed86a" providerId="LiveId" clId="{B7AE33EB-2B91-43EC-853C-21F4FBDAA446}" dt="2023-02-04T21:59:19.889" v="510" actId="26606"/>
        <pc:sldMkLst>
          <pc:docMk/>
          <pc:sldMk cId="2714842987" sldId="320"/>
        </pc:sldMkLst>
      </pc:sldChg>
      <pc:sldChg chg="addSp modSp new mod setBg">
        <pc:chgData name="Dana Golden" userId="6484f9b66e2ed86a" providerId="LiveId" clId="{B7AE33EB-2B91-43EC-853C-21F4FBDAA446}" dt="2023-02-04T21:59:51.279" v="537" actId="20577"/>
        <pc:sldMkLst>
          <pc:docMk/>
          <pc:sldMk cId="368509105" sldId="321"/>
        </pc:sldMkLst>
      </pc:sldChg>
      <pc:sldChg chg="addSp modSp new mod setBg">
        <pc:chgData name="Dana Golden" userId="6484f9b66e2ed86a" providerId="LiveId" clId="{B7AE33EB-2B91-43EC-853C-21F4FBDAA446}" dt="2023-02-04T22:04:32.563" v="844" actId="20577"/>
        <pc:sldMkLst>
          <pc:docMk/>
          <pc:sldMk cId="540950336" sldId="322"/>
        </pc:sldMkLst>
      </pc:sldChg>
      <pc:sldChg chg="addSp delSp modSp new mod setBg">
        <pc:chgData name="Dana Golden" userId="6484f9b66e2ed86a" providerId="LiveId" clId="{B7AE33EB-2B91-43EC-853C-21F4FBDAA446}" dt="2023-02-04T22:01:16.385" v="723" actId="15"/>
        <pc:sldMkLst>
          <pc:docMk/>
          <pc:sldMk cId="4263728535" sldId="323"/>
        </pc:sldMkLst>
      </pc:sldChg>
      <pc:sldChg chg="addSp delSp modSp new mod setBg">
        <pc:chgData name="Dana Golden" userId="6484f9b66e2ed86a" providerId="LiveId" clId="{B7AE33EB-2B91-43EC-853C-21F4FBDAA446}" dt="2023-02-04T22:02:26.564" v="794" actId="26606"/>
        <pc:sldMkLst>
          <pc:docMk/>
          <pc:sldMk cId="283845991" sldId="324"/>
        </pc:sldMkLst>
      </pc:sldChg>
      <pc:sldChg chg="addSp delSp modSp new mod setBg">
        <pc:chgData name="Dana Golden" userId="6484f9b66e2ed86a" providerId="LiveId" clId="{B7AE33EB-2B91-43EC-853C-21F4FBDAA446}" dt="2023-02-04T22:05:41.352" v="969" actId="20577"/>
        <pc:sldMkLst>
          <pc:docMk/>
          <pc:sldMk cId="2537554918" sldId="325"/>
        </pc:sldMkLst>
      </pc:sldChg>
      <pc:sldChg chg="addSp modSp new mod setBg">
        <pc:chgData name="Dana Golden" userId="6484f9b66e2ed86a" providerId="LiveId" clId="{B7AE33EB-2B91-43EC-853C-21F4FBDAA446}" dt="2023-02-04T22:06:56.357" v="1020" actId="26606"/>
        <pc:sldMkLst>
          <pc:docMk/>
          <pc:sldMk cId="357787031" sldId="326"/>
        </pc:sldMkLst>
      </pc:sldChg>
      <pc:sldChg chg="addSp modSp new mod setBg">
        <pc:chgData name="Dana Golden" userId="6484f9b66e2ed86a" providerId="LiveId" clId="{B7AE33EB-2B91-43EC-853C-21F4FBDAA446}" dt="2023-02-04T22:08:40.835" v="1277" actId="20577"/>
        <pc:sldMkLst>
          <pc:docMk/>
          <pc:sldMk cId="3069990041" sldId="327"/>
        </pc:sldMkLst>
      </pc:sldChg>
      <pc:sldChg chg="new del">
        <pc:chgData name="Dana Golden" userId="6484f9b66e2ed86a" providerId="LiveId" clId="{B7AE33EB-2B91-43EC-853C-21F4FBDAA446}" dt="2023-02-04T22:21:48.909" v="1490" actId="47"/>
        <pc:sldMkLst>
          <pc:docMk/>
          <pc:sldMk cId="2260495836" sldId="328"/>
        </pc:sldMkLst>
      </pc:sldChg>
      <pc:sldChg chg="addSp delSp modSp new mod setBg">
        <pc:chgData name="Dana Golden" userId="6484f9b66e2ed86a" providerId="LiveId" clId="{B7AE33EB-2B91-43EC-853C-21F4FBDAA446}" dt="2023-02-04T22:11:07.718" v="1385" actId="26606"/>
        <pc:sldMkLst>
          <pc:docMk/>
          <pc:sldMk cId="2214886642" sldId="329"/>
        </pc:sldMkLst>
      </pc:sldChg>
      <pc:sldChg chg="addSp delSp modSp new mod setBg">
        <pc:chgData name="Dana Golden" userId="6484f9b66e2ed86a" providerId="LiveId" clId="{B7AE33EB-2B91-43EC-853C-21F4FBDAA446}" dt="2023-02-04T22:12:51.256" v="1489" actId="26606"/>
        <pc:sldMkLst>
          <pc:docMk/>
          <pc:sldMk cId="3447068801" sldId="330"/>
        </pc:sldMkLst>
      </pc:sldChg>
    </pc:docChg>
  </pc:docChgLst>
  <pc:docChgLst>
    <pc:chgData name="Dana Golden" userId="6484f9b66e2ed86a" providerId="LiveId" clId="{957669C4-0E14-4FC5-BC1C-D4CCFC345D18}"/>
    <pc:docChg chg="undo custSel addSld delSld modSld sldOrd addMainMaster delMainMaster">
      <pc:chgData name="Dana Golden" userId="6484f9b66e2ed86a" providerId="LiveId" clId="{957669C4-0E14-4FC5-BC1C-D4CCFC345D18}" dt="2023-01-20T16:00:34.853" v="9366" actId="26606"/>
      <pc:docMkLst>
        <pc:docMk/>
      </pc:docMkLst>
      <pc:sldChg chg="addSp delSp modSp mod modMedia setBg modClrScheme chgLayout">
        <pc:chgData name="Dana Golden" userId="6484f9b66e2ed86a" providerId="LiveId" clId="{957669C4-0E14-4FC5-BC1C-D4CCFC345D18}" dt="2023-01-09T17:36:19.551" v="35" actId="20577"/>
        <pc:sldMkLst>
          <pc:docMk/>
          <pc:sldMk cId="1712153806" sldId="256"/>
        </pc:sldMkLst>
      </pc:sldChg>
      <pc:sldChg chg="addSp delSp modSp new mod setBg">
        <pc:chgData name="Dana Golden" userId="6484f9b66e2ed86a" providerId="LiveId" clId="{957669C4-0E14-4FC5-BC1C-D4CCFC345D18}" dt="2023-01-20T13:47:27.770" v="4062" actId="26606"/>
        <pc:sldMkLst>
          <pc:docMk/>
          <pc:sldMk cId="3565493115" sldId="257"/>
        </pc:sldMkLst>
      </pc:sldChg>
      <pc:sldChg chg="modSp new del mod">
        <pc:chgData name="Dana Golden" userId="6484f9b66e2ed86a" providerId="LiveId" clId="{957669C4-0E14-4FC5-BC1C-D4CCFC345D18}" dt="2023-01-09T17:36:31.587" v="57" actId="680"/>
        <pc:sldMkLst>
          <pc:docMk/>
          <pc:sldMk cId="774660965" sldId="258"/>
        </pc:sldMkLst>
      </pc:sldChg>
      <pc:sldChg chg="addSp delSp modSp new mod setBg addAnim delAnim setClrOvrMap">
        <pc:chgData name="Dana Golden" userId="6484f9b66e2ed86a" providerId="LiveId" clId="{957669C4-0E14-4FC5-BC1C-D4CCFC345D18}" dt="2023-01-16T17:55:37.817" v="1577"/>
        <pc:sldMkLst>
          <pc:docMk/>
          <pc:sldMk cId="3403149422" sldId="258"/>
        </pc:sldMkLst>
      </pc:sldChg>
      <pc:sldChg chg="addSp modSp new mod ord setBg">
        <pc:chgData name="Dana Golden" userId="6484f9b66e2ed86a" providerId="LiveId" clId="{957669C4-0E14-4FC5-BC1C-D4CCFC345D18}" dt="2023-01-20T13:51:49.776" v="4486" actId="26606"/>
        <pc:sldMkLst>
          <pc:docMk/>
          <pc:sldMk cId="1691736955" sldId="259"/>
        </pc:sldMkLst>
      </pc:sldChg>
      <pc:sldChg chg="modSp new mod">
        <pc:chgData name="Dana Golden" userId="6484f9b66e2ed86a" providerId="LiveId" clId="{957669C4-0E14-4FC5-BC1C-D4CCFC345D18}" dt="2023-01-09T17:37:09.933" v="103" actId="20577"/>
        <pc:sldMkLst>
          <pc:docMk/>
          <pc:sldMk cId="1622650128" sldId="260"/>
        </pc:sldMkLst>
      </pc:sldChg>
      <pc:sldChg chg="addSp modSp new mod setBg">
        <pc:chgData name="Dana Golden" userId="6484f9b66e2ed86a" providerId="LiveId" clId="{957669C4-0E14-4FC5-BC1C-D4CCFC345D18}" dt="2023-01-20T13:50:52.208" v="4483" actId="20577"/>
        <pc:sldMkLst>
          <pc:docMk/>
          <pc:sldMk cId="1361705263" sldId="261"/>
        </pc:sldMkLst>
      </pc:sldChg>
      <pc:sldChg chg="addSp modSp new mod setBg">
        <pc:chgData name="Dana Golden" userId="6484f9b66e2ed86a" providerId="LiveId" clId="{957669C4-0E14-4FC5-BC1C-D4CCFC345D18}" dt="2023-01-20T13:51:42.107" v="4485" actId="26606"/>
        <pc:sldMkLst>
          <pc:docMk/>
          <pc:sldMk cId="532672832" sldId="262"/>
        </pc:sldMkLst>
      </pc:sldChg>
      <pc:sldChg chg="addSp modSp new mod setBg setClrOvrMap">
        <pc:chgData name="Dana Golden" userId="6484f9b66e2ed86a" providerId="LiveId" clId="{957669C4-0E14-4FC5-BC1C-D4CCFC345D18}" dt="2023-01-15T20:27:06.558" v="200" actId="26606"/>
        <pc:sldMkLst>
          <pc:docMk/>
          <pc:sldMk cId="1892767509" sldId="263"/>
        </pc:sldMkLst>
      </pc:sldChg>
      <pc:sldChg chg="new del">
        <pc:chgData name="Dana Golden" userId="6484f9b66e2ed86a" providerId="LiveId" clId="{957669C4-0E14-4FC5-BC1C-D4CCFC345D18}" dt="2023-01-15T20:26:46.453" v="163" actId="680"/>
        <pc:sldMkLst>
          <pc:docMk/>
          <pc:sldMk cId="3500647689" sldId="263"/>
        </pc:sldMkLst>
      </pc:sldChg>
      <pc:sldChg chg="new del">
        <pc:chgData name="Dana Golden" userId="6484f9b66e2ed86a" providerId="LiveId" clId="{957669C4-0E14-4FC5-BC1C-D4CCFC345D18}" dt="2023-01-15T20:26:48.624" v="165" actId="680"/>
        <pc:sldMkLst>
          <pc:docMk/>
          <pc:sldMk cId="3585886275" sldId="263"/>
        </pc:sldMkLst>
      </pc:sldChg>
      <pc:sldChg chg="addSp modSp new mod setBg">
        <pc:chgData name="Dana Golden" userId="6484f9b66e2ed86a" providerId="LiveId" clId="{957669C4-0E14-4FC5-BC1C-D4CCFC345D18}" dt="2023-01-20T13:30:30.537" v="3203" actId="20577"/>
        <pc:sldMkLst>
          <pc:docMk/>
          <pc:sldMk cId="2034376761" sldId="264"/>
        </pc:sldMkLst>
      </pc:sldChg>
      <pc:sldChg chg="addSp delSp modSp new mod setBg setClrOvrMap">
        <pc:chgData name="Dana Golden" userId="6484f9b66e2ed86a" providerId="LiveId" clId="{957669C4-0E14-4FC5-BC1C-D4CCFC345D18}" dt="2023-01-20T15:23:59.837" v="7174" actId="26606"/>
        <pc:sldMkLst>
          <pc:docMk/>
          <pc:sldMk cId="1610138712" sldId="265"/>
        </pc:sldMkLst>
      </pc:sldChg>
      <pc:sldChg chg="addSp modSp new mod setBg">
        <pc:chgData name="Dana Golden" userId="6484f9b66e2ed86a" providerId="LiveId" clId="{957669C4-0E14-4FC5-BC1C-D4CCFC345D18}" dt="2023-01-20T15:23:54.076" v="7173" actId="26606"/>
        <pc:sldMkLst>
          <pc:docMk/>
          <pc:sldMk cId="2198619978" sldId="266"/>
        </pc:sldMkLst>
      </pc:sldChg>
      <pc:sldChg chg="addSp delSp modSp new mod setBg">
        <pc:chgData name="Dana Golden" userId="6484f9b66e2ed86a" providerId="LiveId" clId="{957669C4-0E14-4FC5-BC1C-D4CCFC345D18}" dt="2023-01-20T15:39:32.612" v="8279" actId="20577"/>
        <pc:sldMkLst>
          <pc:docMk/>
          <pc:sldMk cId="1586238186" sldId="267"/>
        </pc:sldMkLst>
      </pc:sldChg>
      <pc:sldChg chg="addSp modSp new mod setBg">
        <pc:chgData name="Dana Golden" userId="6484f9b66e2ed86a" providerId="LiveId" clId="{957669C4-0E14-4FC5-BC1C-D4CCFC345D18}" dt="2023-01-16T13:22:35.287" v="1264" actId="20577"/>
        <pc:sldMkLst>
          <pc:docMk/>
          <pc:sldMk cId="148350756" sldId="268"/>
        </pc:sldMkLst>
      </pc:sldChg>
      <pc:sldChg chg="addSp delSp modSp new mod setBg">
        <pc:chgData name="Dana Golden" userId="6484f9b66e2ed86a" providerId="LiveId" clId="{957669C4-0E14-4FC5-BC1C-D4CCFC345D18}" dt="2023-01-20T15:53:17.005" v="8713" actId="26606"/>
        <pc:sldMkLst>
          <pc:docMk/>
          <pc:sldMk cId="2607480636" sldId="269"/>
        </pc:sldMkLst>
      </pc:sldChg>
      <pc:sldChg chg="addSp modSp new mod setBg">
        <pc:chgData name="Dana Golden" userId="6484f9b66e2ed86a" providerId="LiveId" clId="{957669C4-0E14-4FC5-BC1C-D4CCFC345D18}" dt="2023-01-16T17:57:33.106" v="1761" actId="26606"/>
        <pc:sldMkLst>
          <pc:docMk/>
          <pc:sldMk cId="514352420" sldId="270"/>
        </pc:sldMkLst>
      </pc:sldChg>
      <pc:sldChg chg="addSp delSp modSp new mod setBg">
        <pc:chgData name="Dana Golden" userId="6484f9b66e2ed86a" providerId="LiveId" clId="{957669C4-0E14-4FC5-BC1C-D4CCFC345D18}" dt="2023-01-16T17:57:27.053" v="1760" actId="20577"/>
        <pc:sldMkLst>
          <pc:docMk/>
          <pc:sldMk cId="560314091" sldId="271"/>
        </pc:sldMkLst>
      </pc:sldChg>
      <pc:sldChg chg="addSp delSp modSp new mod setBg setClrOvrMap">
        <pc:chgData name="Dana Golden" userId="6484f9b66e2ed86a" providerId="LiveId" clId="{957669C4-0E14-4FC5-BC1C-D4CCFC345D18}" dt="2023-01-16T18:02:22.873" v="1855" actId="26606"/>
        <pc:sldMkLst>
          <pc:docMk/>
          <pc:sldMk cId="2792439053" sldId="272"/>
        </pc:sldMkLst>
      </pc:sldChg>
      <pc:sldChg chg="addSp delSp modSp new mod setBg setClrOvrMap">
        <pc:chgData name="Dana Golden" userId="6484f9b66e2ed86a" providerId="LiveId" clId="{957669C4-0E14-4FC5-BC1C-D4CCFC345D18}" dt="2023-01-16T18:03:13.866" v="1904" actId="26606"/>
        <pc:sldMkLst>
          <pc:docMk/>
          <pc:sldMk cId="3882973583" sldId="273"/>
        </pc:sldMkLst>
      </pc:sldChg>
      <pc:sldChg chg="modSp new mod ord">
        <pc:chgData name="Dana Golden" userId="6484f9b66e2ed86a" providerId="LiveId" clId="{957669C4-0E14-4FC5-BC1C-D4CCFC345D18}" dt="2023-01-16T18:04:35.226" v="1977"/>
        <pc:sldMkLst>
          <pc:docMk/>
          <pc:sldMk cId="4276724142" sldId="274"/>
        </pc:sldMkLst>
      </pc:sldChg>
      <pc:sldChg chg="modSp new mod">
        <pc:chgData name="Dana Golden" userId="6484f9b66e2ed86a" providerId="LiveId" clId="{957669C4-0E14-4FC5-BC1C-D4CCFC345D18}" dt="2023-01-16T18:04:30.179" v="1974" actId="20577"/>
        <pc:sldMkLst>
          <pc:docMk/>
          <pc:sldMk cId="2363040859" sldId="275"/>
        </pc:sldMkLst>
      </pc:sldChg>
      <pc:sldChg chg="new">
        <pc:chgData name="Dana Golden" userId="6484f9b66e2ed86a" providerId="LiveId" clId="{957669C4-0E14-4FC5-BC1C-D4CCFC345D18}" dt="2023-01-16T18:04:31.957" v="1975" actId="680"/>
        <pc:sldMkLst>
          <pc:docMk/>
          <pc:sldMk cId="4269754966" sldId="276"/>
        </pc:sldMkLst>
      </pc:sldChg>
      <pc:sldChg chg="addSp delSp modSp new mod ord setBg">
        <pc:chgData name="Dana Golden" userId="6484f9b66e2ed86a" providerId="LiveId" clId="{957669C4-0E14-4FC5-BC1C-D4CCFC345D18}" dt="2023-01-20T15:28:39.441" v="7321"/>
        <pc:sldMkLst>
          <pc:docMk/>
          <pc:sldMk cId="2068252950" sldId="277"/>
        </pc:sldMkLst>
      </pc:sldChg>
      <pc:sldChg chg="addSp delSp modSp new mod ord setBg">
        <pc:chgData name="Dana Golden" userId="6484f9b66e2ed86a" providerId="LiveId" clId="{957669C4-0E14-4FC5-BC1C-D4CCFC345D18}" dt="2023-01-20T15:30:52.693" v="7407" actId="26606"/>
        <pc:sldMkLst>
          <pc:docMk/>
          <pc:sldMk cId="1544964185" sldId="278"/>
        </pc:sldMkLst>
      </pc:sldChg>
      <pc:sldChg chg="addSp delSp modSp new mod setBg">
        <pc:chgData name="Dana Golden" userId="6484f9b66e2ed86a" providerId="LiveId" clId="{957669C4-0E14-4FC5-BC1C-D4CCFC345D18}" dt="2023-01-20T15:51:18.749" v="8649" actId="26606"/>
        <pc:sldMkLst>
          <pc:docMk/>
          <pc:sldMk cId="1622437933" sldId="279"/>
        </pc:sldMkLst>
      </pc:sldChg>
      <pc:sldChg chg="addSp modSp new mod setBg">
        <pc:chgData name="Dana Golden" userId="6484f9b66e2ed86a" providerId="LiveId" clId="{957669C4-0E14-4FC5-BC1C-D4CCFC345D18}" dt="2023-01-20T13:36:23.031" v="3723" actId="20577"/>
        <pc:sldMkLst>
          <pc:docMk/>
          <pc:sldMk cId="2865331388" sldId="280"/>
        </pc:sldMkLst>
      </pc:sldChg>
      <pc:sldChg chg="addSp delSp modSp new mod setBg">
        <pc:chgData name="Dana Golden" userId="6484f9b66e2ed86a" providerId="LiveId" clId="{957669C4-0E14-4FC5-BC1C-D4CCFC345D18}" dt="2023-01-20T13:36:50.046" v="3725" actId="26606"/>
        <pc:sldMkLst>
          <pc:docMk/>
          <pc:sldMk cId="3017117764" sldId="281"/>
        </pc:sldMkLst>
      </pc:sldChg>
      <pc:sldChg chg="addSp delSp modSp new mod setBg">
        <pc:chgData name="Dana Golden" userId="6484f9b66e2ed86a" providerId="LiveId" clId="{957669C4-0E14-4FC5-BC1C-D4CCFC345D18}" dt="2023-01-20T14:10:45.239" v="5725" actId="20577"/>
        <pc:sldMkLst>
          <pc:docMk/>
          <pc:sldMk cId="2375775940" sldId="282"/>
        </pc:sldMkLst>
      </pc:sldChg>
      <pc:sldChg chg="addSp delSp modSp new mod setBg">
        <pc:chgData name="Dana Golden" userId="6484f9b66e2ed86a" providerId="LiveId" clId="{957669C4-0E14-4FC5-BC1C-D4CCFC345D18}" dt="2023-01-20T13:21:37.663" v="2549" actId="26606"/>
        <pc:sldMkLst>
          <pc:docMk/>
          <pc:sldMk cId="4116895920" sldId="283"/>
        </pc:sldMkLst>
      </pc:sldChg>
      <pc:sldChg chg="addSp modSp new mod setBg">
        <pc:chgData name="Dana Golden" userId="6484f9b66e2ed86a" providerId="LiveId" clId="{957669C4-0E14-4FC5-BC1C-D4CCFC345D18}" dt="2023-01-20T14:07:46.230" v="5690" actId="20577"/>
        <pc:sldMkLst>
          <pc:docMk/>
          <pc:sldMk cId="1486627576" sldId="284"/>
        </pc:sldMkLst>
      </pc:sldChg>
      <pc:sldChg chg="addSp delSp modSp new mod setBg">
        <pc:chgData name="Dana Golden" userId="6484f9b66e2ed86a" providerId="LiveId" clId="{957669C4-0E14-4FC5-BC1C-D4CCFC345D18}" dt="2023-01-20T13:35:15.675" v="3664" actId="20577"/>
        <pc:sldMkLst>
          <pc:docMk/>
          <pc:sldMk cId="1718838679" sldId="285"/>
        </pc:sldMkLst>
      </pc:sldChg>
      <pc:sldChg chg="addSp delSp modSp new mod setBg">
        <pc:chgData name="Dana Golden" userId="6484f9b66e2ed86a" providerId="LiveId" clId="{957669C4-0E14-4FC5-BC1C-D4CCFC345D18}" dt="2023-01-20T13:34:52.463" v="3592" actId="20577"/>
        <pc:sldMkLst>
          <pc:docMk/>
          <pc:sldMk cId="4183134266" sldId="286"/>
        </pc:sldMkLst>
      </pc:sldChg>
      <pc:sldChg chg="addSp delSp modSp new mod setBg">
        <pc:chgData name="Dana Golden" userId="6484f9b66e2ed86a" providerId="LiveId" clId="{957669C4-0E14-4FC5-BC1C-D4CCFC345D18}" dt="2023-01-20T13:52:40.465" v="4489" actId="26606"/>
        <pc:sldMkLst>
          <pc:docMk/>
          <pc:sldMk cId="2448816600" sldId="287"/>
        </pc:sldMkLst>
      </pc:sldChg>
      <pc:sldChg chg="addSp delSp modSp new mod">
        <pc:chgData name="Dana Golden" userId="6484f9b66e2ed86a" providerId="LiveId" clId="{957669C4-0E14-4FC5-BC1C-D4CCFC345D18}" dt="2023-01-20T13:57:53.714" v="4895" actId="26606"/>
        <pc:sldMkLst>
          <pc:docMk/>
          <pc:sldMk cId="3086956360" sldId="288"/>
        </pc:sldMkLst>
      </pc:sldChg>
      <pc:sldChg chg="addSp delSp modSp new mod setBg">
        <pc:chgData name="Dana Golden" userId="6484f9b66e2ed86a" providerId="LiveId" clId="{957669C4-0E14-4FC5-BC1C-D4CCFC345D18}" dt="2023-01-20T14:00:57.012" v="5180" actId="26606"/>
        <pc:sldMkLst>
          <pc:docMk/>
          <pc:sldMk cId="2551521507" sldId="289"/>
        </pc:sldMkLst>
      </pc:sldChg>
      <pc:sldChg chg="addSp delSp modSp new mod setBg">
        <pc:chgData name="Dana Golden" userId="6484f9b66e2ed86a" providerId="LiveId" clId="{957669C4-0E14-4FC5-BC1C-D4CCFC345D18}" dt="2023-01-20T14:03:06.611" v="5304" actId="26606"/>
        <pc:sldMkLst>
          <pc:docMk/>
          <pc:sldMk cId="4038008321" sldId="290"/>
        </pc:sldMkLst>
      </pc:sldChg>
      <pc:sldChg chg="addSp delSp modSp new mod setBg">
        <pc:chgData name="Dana Golden" userId="6484f9b66e2ed86a" providerId="LiveId" clId="{957669C4-0E14-4FC5-BC1C-D4CCFC345D18}" dt="2023-01-20T14:01:34.074" v="5186" actId="26606"/>
        <pc:sldMkLst>
          <pc:docMk/>
          <pc:sldMk cId="2078590837" sldId="291"/>
        </pc:sldMkLst>
      </pc:sldChg>
      <pc:sldChg chg="addSp delSp modSp new mod setBg">
        <pc:chgData name="Dana Golden" userId="6484f9b66e2ed86a" providerId="LiveId" clId="{957669C4-0E14-4FC5-BC1C-D4CCFC345D18}" dt="2023-01-20T14:02:13.717" v="5262" actId="1076"/>
        <pc:sldMkLst>
          <pc:docMk/>
          <pc:sldMk cId="3581697643" sldId="292"/>
        </pc:sldMkLst>
      </pc:sldChg>
      <pc:sldChg chg="addSp modSp new mod setBg">
        <pc:chgData name="Dana Golden" userId="6484f9b66e2ed86a" providerId="LiveId" clId="{957669C4-0E14-4FC5-BC1C-D4CCFC345D18}" dt="2023-01-20T14:53:15.585" v="5727" actId="20577"/>
        <pc:sldMkLst>
          <pc:docMk/>
          <pc:sldMk cId="114254759" sldId="293"/>
        </pc:sldMkLst>
      </pc:sldChg>
      <pc:sldChg chg="addSp delSp modSp new mod setBg">
        <pc:chgData name="Dana Golden" userId="6484f9b66e2ed86a" providerId="LiveId" clId="{957669C4-0E14-4FC5-BC1C-D4CCFC345D18}" dt="2023-01-20T14:05:06.820" v="5459" actId="20577"/>
        <pc:sldMkLst>
          <pc:docMk/>
          <pc:sldMk cId="1788840824" sldId="294"/>
        </pc:sldMkLst>
      </pc:sldChg>
      <pc:sldChg chg="addSp delSp modSp new mod setBg">
        <pc:chgData name="Dana Golden" userId="6484f9b66e2ed86a" providerId="LiveId" clId="{957669C4-0E14-4FC5-BC1C-D4CCFC345D18}" dt="2023-01-20T14:07:57.632" v="5707" actId="26606"/>
        <pc:sldMkLst>
          <pc:docMk/>
          <pc:sldMk cId="2745581211" sldId="295"/>
        </pc:sldMkLst>
      </pc:sldChg>
      <pc:sldChg chg="addSp modSp new mod setBg">
        <pc:chgData name="Dana Golden" userId="6484f9b66e2ed86a" providerId="LiveId" clId="{957669C4-0E14-4FC5-BC1C-D4CCFC345D18}" dt="2023-01-20T15:01:04.551" v="6262" actId="26606"/>
        <pc:sldMkLst>
          <pc:docMk/>
          <pc:sldMk cId="3758577964" sldId="296"/>
        </pc:sldMkLst>
      </pc:sldChg>
      <pc:sldChg chg="addSp delSp modSp new mod setBg">
        <pc:chgData name="Dana Golden" userId="6484f9b66e2ed86a" providerId="LiveId" clId="{957669C4-0E14-4FC5-BC1C-D4CCFC345D18}" dt="2023-01-20T15:01:30.592" v="6300" actId="26606"/>
        <pc:sldMkLst>
          <pc:docMk/>
          <pc:sldMk cId="4028059604" sldId="297"/>
        </pc:sldMkLst>
      </pc:sldChg>
      <pc:sldChg chg="addSp modSp new mod setBg">
        <pc:chgData name="Dana Golden" userId="6484f9b66e2ed86a" providerId="LiveId" clId="{957669C4-0E14-4FC5-BC1C-D4CCFC345D18}" dt="2023-01-20T15:07:04.376" v="6412" actId="26606"/>
        <pc:sldMkLst>
          <pc:docMk/>
          <pc:sldMk cId="198163974" sldId="298"/>
        </pc:sldMkLst>
      </pc:sldChg>
      <pc:sldChg chg="addSp modSp new mod setBg">
        <pc:chgData name="Dana Golden" userId="6484f9b66e2ed86a" providerId="LiveId" clId="{957669C4-0E14-4FC5-BC1C-D4CCFC345D18}" dt="2023-01-20T15:13:27.458" v="6916" actId="27636"/>
        <pc:sldMkLst>
          <pc:docMk/>
          <pc:sldMk cId="2292321529" sldId="299"/>
        </pc:sldMkLst>
      </pc:sldChg>
      <pc:sldChg chg="addSp delSp modSp new mod setBg">
        <pc:chgData name="Dana Golden" userId="6484f9b66e2ed86a" providerId="LiveId" clId="{957669C4-0E14-4FC5-BC1C-D4CCFC345D18}" dt="2023-01-20T15:10:06.101" v="6698" actId="26606"/>
        <pc:sldMkLst>
          <pc:docMk/>
          <pc:sldMk cId="3886624705" sldId="300"/>
        </pc:sldMkLst>
      </pc:sldChg>
      <pc:sldChg chg="addSp delSp modSp new mod setBg">
        <pc:chgData name="Dana Golden" userId="6484f9b66e2ed86a" providerId="LiveId" clId="{957669C4-0E14-4FC5-BC1C-D4CCFC345D18}" dt="2023-01-20T15:13:17.371" v="6914" actId="26606"/>
        <pc:sldMkLst>
          <pc:docMk/>
          <pc:sldMk cId="3590734582" sldId="301"/>
        </pc:sldMkLst>
      </pc:sldChg>
      <pc:sldChg chg="addSp delSp modSp new mod setBg">
        <pc:chgData name="Dana Golden" userId="6484f9b66e2ed86a" providerId="LiveId" clId="{957669C4-0E14-4FC5-BC1C-D4CCFC345D18}" dt="2023-01-20T15:13:51.925" v="6921" actId="26606"/>
        <pc:sldMkLst>
          <pc:docMk/>
          <pc:sldMk cId="2864174047" sldId="302"/>
        </pc:sldMkLst>
      </pc:sldChg>
      <pc:sldChg chg="addSp delSp modSp new mod setBg">
        <pc:chgData name="Dana Golden" userId="6484f9b66e2ed86a" providerId="LiveId" clId="{957669C4-0E14-4FC5-BC1C-D4CCFC345D18}" dt="2023-01-20T15:14:44.121" v="6999" actId="26606"/>
        <pc:sldMkLst>
          <pc:docMk/>
          <pc:sldMk cId="2050166543" sldId="303"/>
        </pc:sldMkLst>
      </pc:sldChg>
      <pc:sldChg chg="addSp delSp modSp new mod ord setBg">
        <pc:chgData name="Dana Golden" userId="6484f9b66e2ed86a" providerId="LiveId" clId="{957669C4-0E14-4FC5-BC1C-D4CCFC345D18}" dt="2023-01-20T15:28:51.135" v="7323"/>
        <pc:sldMkLst>
          <pc:docMk/>
          <pc:sldMk cId="3696569082" sldId="304"/>
        </pc:sldMkLst>
      </pc:sldChg>
      <pc:sldChg chg="addSp delSp modSp new mod setBg">
        <pc:chgData name="Dana Golden" userId="6484f9b66e2ed86a" providerId="LiveId" clId="{957669C4-0E14-4FC5-BC1C-D4CCFC345D18}" dt="2023-01-20T15:31:21.176" v="7422" actId="26606"/>
        <pc:sldMkLst>
          <pc:docMk/>
          <pc:sldMk cId="4226117959" sldId="305"/>
        </pc:sldMkLst>
      </pc:sldChg>
      <pc:sldChg chg="addSp delSp modSp new mod setBg">
        <pc:chgData name="Dana Golden" userId="6484f9b66e2ed86a" providerId="LiveId" clId="{957669C4-0E14-4FC5-BC1C-D4CCFC345D18}" dt="2023-01-20T15:33:42.515" v="7724" actId="26606"/>
        <pc:sldMkLst>
          <pc:docMk/>
          <pc:sldMk cId="49658005" sldId="306"/>
        </pc:sldMkLst>
      </pc:sldChg>
      <pc:sldChg chg="addSp delSp modSp new mod setBg">
        <pc:chgData name="Dana Golden" userId="6484f9b66e2ed86a" providerId="LiveId" clId="{957669C4-0E14-4FC5-BC1C-D4CCFC345D18}" dt="2023-01-20T15:33:10.879" v="7654" actId="26606"/>
        <pc:sldMkLst>
          <pc:docMk/>
          <pc:sldMk cId="2019252153" sldId="307"/>
        </pc:sldMkLst>
      </pc:sldChg>
      <pc:sldChg chg="addSp delSp modSp new mod setBg">
        <pc:chgData name="Dana Golden" userId="6484f9b66e2ed86a" providerId="LiveId" clId="{957669C4-0E14-4FC5-BC1C-D4CCFC345D18}" dt="2023-01-20T15:34:27.951" v="7793" actId="20577"/>
        <pc:sldMkLst>
          <pc:docMk/>
          <pc:sldMk cId="4075910513" sldId="308"/>
        </pc:sldMkLst>
      </pc:sldChg>
      <pc:sldChg chg="addSp delSp modSp new mod setBg">
        <pc:chgData name="Dana Golden" userId="6484f9b66e2ed86a" providerId="LiveId" clId="{957669C4-0E14-4FC5-BC1C-D4CCFC345D18}" dt="2023-01-20T15:36:15.123" v="7965" actId="20577"/>
        <pc:sldMkLst>
          <pc:docMk/>
          <pc:sldMk cId="1795533625" sldId="309"/>
        </pc:sldMkLst>
      </pc:sldChg>
      <pc:sldChg chg="addSp delSp modSp new mod setBg">
        <pc:chgData name="Dana Golden" userId="6484f9b66e2ed86a" providerId="LiveId" clId="{957669C4-0E14-4FC5-BC1C-D4CCFC345D18}" dt="2023-01-20T15:38:12.150" v="8212" actId="26606"/>
        <pc:sldMkLst>
          <pc:docMk/>
          <pc:sldMk cId="244577393" sldId="310"/>
        </pc:sldMkLst>
      </pc:sldChg>
      <pc:sldChg chg="addSp delSp modSp new mod setBg">
        <pc:chgData name="Dana Golden" userId="6484f9b66e2ed86a" providerId="LiveId" clId="{957669C4-0E14-4FC5-BC1C-D4CCFC345D18}" dt="2023-01-20T15:56:52.363" v="8958" actId="26606"/>
        <pc:sldMkLst>
          <pc:docMk/>
          <pc:sldMk cId="1723470777" sldId="311"/>
        </pc:sldMkLst>
      </pc:sldChg>
      <pc:sldChg chg="addSp delSp modSp new mod setBg">
        <pc:chgData name="Dana Golden" userId="6484f9b66e2ed86a" providerId="LiveId" clId="{957669C4-0E14-4FC5-BC1C-D4CCFC345D18}" dt="2023-01-20T15:52:38.106" v="8707" actId="26606"/>
        <pc:sldMkLst>
          <pc:docMk/>
          <pc:sldMk cId="288771292" sldId="312"/>
        </pc:sldMkLst>
      </pc:sldChg>
      <pc:sldChg chg="addSp delSp modSp new mod setBg">
        <pc:chgData name="Dana Golden" userId="6484f9b66e2ed86a" providerId="LiveId" clId="{957669C4-0E14-4FC5-BC1C-D4CCFC345D18}" dt="2023-01-20T15:52:55.862" v="8711" actId="26606"/>
        <pc:sldMkLst>
          <pc:docMk/>
          <pc:sldMk cId="9302380" sldId="313"/>
        </pc:sldMkLst>
      </pc:sldChg>
      <pc:sldChg chg="addSp delSp modSp new mod setBg">
        <pc:chgData name="Dana Golden" userId="6484f9b66e2ed86a" providerId="LiveId" clId="{957669C4-0E14-4FC5-BC1C-D4CCFC345D18}" dt="2023-01-20T15:58:02.322" v="9025" actId="20577"/>
        <pc:sldMkLst>
          <pc:docMk/>
          <pc:sldMk cId="61110557" sldId="314"/>
        </pc:sldMkLst>
      </pc:sldChg>
      <pc:sldChg chg="addSp delSp modSp new mod setBg">
        <pc:chgData name="Dana Golden" userId="6484f9b66e2ed86a" providerId="LiveId" clId="{957669C4-0E14-4FC5-BC1C-D4CCFC345D18}" dt="2023-01-20T16:00:34.853" v="9366" actId="26606"/>
        <pc:sldMkLst>
          <pc:docMk/>
          <pc:sldMk cId="2682013102" sldId="315"/>
        </pc:sldMkLst>
      </pc:sldChg>
      <pc:sldChg chg="addSp delSp modSp new mod ord setBg">
        <pc:chgData name="Dana Golden" userId="6484f9b66e2ed86a" providerId="LiveId" clId="{957669C4-0E14-4FC5-BC1C-D4CCFC345D18}" dt="2023-01-20T15:58:45.887" v="9104" actId="26606"/>
        <pc:sldMkLst>
          <pc:docMk/>
          <pc:sldMk cId="3612735967" sldId="316"/>
        </pc:sldMkLst>
      </pc:sldChg>
      <pc:sldMasterChg chg="del delSldLayout">
        <pc:chgData name="Dana Golden" userId="6484f9b66e2ed86a" providerId="LiveId" clId="{957669C4-0E14-4FC5-BC1C-D4CCFC345D18}" dt="2023-01-09T17:35:37.785" v="4" actId="26606"/>
        <pc:sldMasterMkLst>
          <pc:docMk/>
          <pc:sldMasterMk cId="2518255520" sldId="2147483648"/>
        </pc:sldMasterMkLst>
        <pc:sldLayoutChg chg="del">
          <pc:chgData name="Dana Golden" userId="6484f9b66e2ed86a" providerId="LiveId" clId="{957669C4-0E14-4FC5-BC1C-D4CCFC345D18}" dt="2023-01-09T17:35:37.785" v="4" actId="26606"/>
          <pc:sldLayoutMkLst>
            <pc:docMk/>
            <pc:sldMasterMk cId="2518255520" sldId="2147483648"/>
            <pc:sldLayoutMk cId="1753356101" sldId="2147483649"/>
          </pc:sldLayoutMkLst>
        </pc:sldLayoutChg>
        <pc:sldLayoutChg chg="del">
          <pc:chgData name="Dana Golden" userId="6484f9b66e2ed86a" providerId="LiveId" clId="{957669C4-0E14-4FC5-BC1C-D4CCFC345D18}" dt="2023-01-09T17:35:37.785" v="4" actId="26606"/>
          <pc:sldLayoutMkLst>
            <pc:docMk/>
            <pc:sldMasterMk cId="2518255520" sldId="2147483648"/>
            <pc:sldLayoutMk cId="1295990274" sldId="2147483650"/>
          </pc:sldLayoutMkLst>
        </pc:sldLayoutChg>
        <pc:sldLayoutChg chg="del">
          <pc:chgData name="Dana Golden" userId="6484f9b66e2ed86a" providerId="LiveId" clId="{957669C4-0E14-4FC5-BC1C-D4CCFC345D18}" dt="2023-01-09T17:35:37.785" v="4" actId="26606"/>
          <pc:sldLayoutMkLst>
            <pc:docMk/>
            <pc:sldMasterMk cId="2518255520" sldId="2147483648"/>
            <pc:sldLayoutMk cId="843569114" sldId="2147483651"/>
          </pc:sldLayoutMkLst>
        </pc:sldLayoutChg>
        <pc:sldLayoutChg chg="del">
          <pc:chgData name="Dana Golden" userId="6484f9b66e2ed86a" providerId="LiveId" clId="{957669C4-0E14-4FC5-BC1C-D4CCFC345D18}" dt="2023-01-09T17:35:37.785" v="4" actId="26606"/>
          <pc:sldLayoutMkLst>
            <pc:docMk/>
            <pc:sldMasterMk cId="2518255520" sldId="2147483648"/>
            <pc:sldLayoutMk cId="1094735115" sldId="2147483652"/>
          </pc:sldLayoutMkLst>
        </pc:sldLayoutChg>
        <pc:sldLayoutChg chg="del">
          <pc:chgData name="Dana Golden" userId="6484f9b66e2ed86a" providerId="LiveId" clId="{957669C4-0E14-4FC5-BC1C-D4CCFC345D18}" dt="2023-01-09T17:35:37.785" v="4" actId="26606"/>
          <pc:sldLayoutMkLst>
            <pc:docMk/>
            <pc:sldMasterMk cId="2518255520" sldId="2147483648"/>
            <pc:sldLayoutMk cId="26672959" sldId="2147483653"/>
          </pc:sldLayoutMkLst>
        </pc:sldLayoutChg>
        <pc:sldLayoutChg chg="del">
          <pc:chgData name="Dana Golden" userId="6484f9b66e2ed86a" providerId="LiveId" clId="{957669C4-0E14-4FC5-BC1C-D4CCFC345D18}" dt="2023-01-09T17:35:37.785" v="4" actId="26606"/>
          <pc:sldLayoutMkLst>
            <pc:docMk/>
            <pc:sldMasterMk cId="2518255520" sldId="2147483648"/>
            <pc:sldLayoutMk cId="4113278853" sldId="2147483654"/>
          </pc:sldLayoutMkLst>
        </pc:sldLayoutChg>
        <pc:sldLayoutChg chg="del">
          <pc:chgData name="Dana Golden" userId="6484f9b66e2ed86a" providerId="LiveId" clId="{957669C4-0E14-4FC5-BC1C-D4CCFC345D18}" dt="2023-01-09T17:35:37.785" v="4" actId="26606"/>
          <pc:sldLayoutMkLst>
            <pc:docMk/>
            <pc:sldMasterMk cId="2518255520" sldId="2147483648"/>
            <pc:sldLayoutMk cId="1254299958" sldId="2147483655"/>
          </pc:sldLayoutMkLst>
        </pc:sldLayoutChg>
        <pc:sldLayoutChg chg="del">
          <pc:chgData name="Dana Golden" userId="6484f9b66e2ed86a" providerId="LiveId" clId="{957669C4-0E14-4FC5-BC1C-D4CCFC345D18}" dt="2023-01-09T17:35:37.785" v="4" actId="26606"/>
          <pc:sldLayoutMkLst>
            <pc:docMk/>
            <pc:sldMasterMk cId="2518255520" sldId="2147483648"/>
            <pc:sldLayoutMk cId="3626560273" sldId="2147483656"/>
          </pc:sldLayoutMkLst>
        </pc:sldLayoutChg>
        <pc:sldLayoutChg chg="del">
          <pc:chgData name="Dana Golden" userId="6484f9b66e2ed86a" providerId="LiveId" clId="{957669C4-0E14-4FC5-BC1C-D4CCFC345D18}" dt="2023-01-09T17:35:37.785" v="4" actId="26606"/>
          <pc:sldLayoutMkLst>
            <pc:docMk/>
            <pc:sldMasterMk cId="2518255520" sldId="2147483648"/>
            <pc:sldLayoutMk cId="929954316" sldId="2147483657"/>
          </pc:sldLayoutMkLst>
        </pc:sldLayoutChg>
        <pc:sldLayoutChg chg="del">
          <pc:chgData name="Dana Golden" userId="6484f9b66e2ed86a" providerId="LiveId" clId="{957669C4-0E14-4FC5-BC1C-D4CCFC345D18}" dt="2023-01-09T17:35:37.785" v="4" actId="26606"/>
          <pc:sldLayoutMkLst>
            <pc:docMk/>
            <pc:sldMasterMk cId="2518255520" sldId="2147483648"/>
            <pc:sldLayoutMk cId="3934527191" sldId="2147483658"/>
          </pc:sldLayoutMkLst>
        </pc:sldLayoutChg>
        <pc:sldLayoutChg chg="del">
          <pc:chgData name="Dana Golden" userId="6484f9b66e2ed86a" providerId="LiveId" clId="{957669C4-0E14-4FC5-BC1C-D4CCFC345D18}" dt="2023-01-09T17:35:37.785" v="4" actId="26606"/>
          <pc:sldLayoutMkLst>
            <pc:docMk/>
            <pc:sldMasterMk cId="2518255520" sldId="2147483648"/>
            <pc:sldLayoutMk cId="3523394454" sldId="2147483659"/>
          </pc:sldLayoutMkLst>
        </pc:sldLayoutChg>
      </pc:sldMasterChg>
      <pc:sldMasterChg chg="add replId addSldLayout">
        <pc:chgData name="Dana Golden" userId="6484f9b66e2ed86a" providerId="LiveId" clId="{957669C4-0E14-4FC5-BC1C-D4CCFC345D18}" dt="2023-01-09T17:35:37.785" v="4" actId="26606"/>
        <pc:sldMasterMkLst>
          <pc:docMk/>
          <pc:sldMasterMk cId="1687504793" sldId="2147483660"/>
        </pc:sldMasterMkLst>
        <pc:sldLayoutChg chg="add">
          <pc:chgData name="Dana Golden" userId="6484f9b66e2ed86a" providerId="LiveId" clId="{957669C4-0E14-4FC5-BC1C-D4CCFC345D18}" dt="2023-01-09T17:35:37.785" v="4" actId="26606"/>
          <pc:sldLayoutMkLst>
            <pc:docMk/>
            <pc:sldMasterMk cId="1687504793" sldId="2147483660"/>
            <pc:sldLayoutMk cId="3486522224" sldId="2147483661"/>
          </pc:sldLayoutMkLst>
        </pc:sldLayoutChg>
        <pc:sldLayoutChg chg="add replId">
          <pc:chgData name="Dana Golden" userId="6484f9b66e2ed86a" providerId="LiveId" clId="{957669C4-0E14-4FC5-BC1C-D4CCFC345D18}" dt="2023-01-09T17:35:37.785" v="4" actId="26606"/>
          <pc:sldLayoutMkLst>
            <pc:docMk/>
            <pc:sldMasterMk cId="1687504793" sldId="2147483660"/>
            <pc:sldLayoutMk cId="1302299984" sldId="2147483662"/>
          </pc:sldLayoutMkLst>
        </pc:sldLayoutChg>
        <pc:sldLayoutChg chg="add replId">
          <pc:chgData name="Dana Golden" userId="6484f9b66e2ed86a" providerId="LiveId" clId="{957669C4-0E14-4FC5-BC1C-D4CCFC345D18}" dt="2023-01-09T17:35:37.785" v="4" actId="26606"/>
          <pc:sldLayoutMkLst>
            <pc:docMk/>
            <pc:sldMasterMk cId="1687504793" sldId="2147483660"/>
            <pc:sldLayoutMk cId="3455653923" sldId="2147483663"/>
          </pc:sldLayoutMkLst>
        </pc:sldLayoutChg>
        <pc:sldLayoutChg chg="add replId">
          <pc:chgData name="Dana Golden" userId="6484f9b66e2ed86a" providerId="LiveId" clId="{957669C4-0E14-4FC5-BC1C-D4CCFC345D18}" dt="2023-01-09T17:35:37.785" v="4" actId="26606"/>
          <pc:sldLayoutMkLst>
            <pc:docMk/>
            <pc:sldMasterMk cId="1687504793" sldId="2147483660"/>
            <pc:sldLayoutMk cId="2110574032" sldId="2147483664"/>
          </pc:sldLayoutMkLst>
        </pc:sldLayoutChg>
        <pc:sldLayoutChg chg="add replId">
          <pc:chgData name="Dana Golden" userId="6484f9b66e2ed86a" providerId="LiveId" clId="{957669C4-0E14-4FC5-BC1C-D4CCFC345D18}" dt="2023-01-09T17:35:37.785" v="4" actId="26606"/>
          <pc:sldLayoutMkLst>
            <pc:docMk/>
            <pc:sldMasterMk cId="1687504793" sldId="2147483660"/>
            <pc:sldLayoutMk cId="2387016161" sldId="2147483665"/>
          </pc:sldLayoutMkLst>
        </pc:sldLayoutChg>
        <pc:sldLayoutChg chg="add replId">
          <pc:chgData name="Dana Golden" userId="6484f9b66e2ed86a" providerId="LiveId" clId="{957669C4-0E14-4FC5-BC1C-D4CCFC345D18}" dt="2023-01-09T17:35:37.785" v="4" actId="26606"/>
          <pc:sldLayoutMkLst>
            <pc:docMk/>
            <pc:sldMasterMk cId="1687504793" sldId="2147483660"/>
            <pc:sldLayoutMk cId="3649119557" sldId="2147483666"/>
          </pc:sldLayoutMkLst>
        </pc:sldLayoutChg>
        <pc:sldLayoutChg chg="add replId">
          <pc:chgData name="Dana Golden" userId="6484f9b66e2ed86a" providerId="LiveId" clId="{957669C4-0E14-4FC5-BC1C-D4CCFC345D18}" dt="2023-01-09T17:35:37.785" v="4" actId="26606"/>
          <pc:sldLayoutMkLst>
            <pc:docMk/>
            <pc:sldMasterMk cId="1687504793" sldId="2147483660"/>
            <pc:sldLayoutMk cId="146449297" sldId="2147483667"/>
          </pc:sldLayoutMkLst>
        </pc:sldLayoutChg>
        <pc:sldLayoutChg chg="add replId">
          <pc:chgData name="Dana Golden" userId="6484f9b66e2ed86a" providerId="LiveId" clId="{957669C4-0E14-4FC5-BC1C-D4CCFC345D18}" dt="2023-01-09T17:35:37.785" v="4" actId="26606"/>
          <pc:sldLayoutMkLst>
            <pc:docMk/>
            <pc:sldMasterMk cId="1687504793" sldId="2147483660"/>
            <pc:sldLayoutMk cId="2804330413" sldId="2147483668"/>
          </pc:sldLayoutMkLst>
        </pc:sldLayoutChg>
        <pc:sldLayoutChg chg="add replId">
          <pc:chgData name="Dana Golden" userId="6484f9b66e2ed86a" providerId="LiveId" clId="{957669C4-0E14-4FC5-BC1C-D4CCFC345D18}" dt="2023-01-09T17:35:37.785" v="4" actId="26606"/>
          <pc:sldLayoutMkLst>
            <pc:docMk/>
            <pc:sldMasterMk cId="1687504793" sldId="2147483660"/>
            <pc:sldLayoutMk cId="466251303" sldId="2147483669"/>
          </pc:sldLayoutMkLst>
        </pc:sldLayoutChg>
        <pc:sldLayoutChg chg="add replId">
          <pc:chgData name="Dana Golden" userId="6484f9b66e2ed86a" providerId="LiveId" clId="{957669C4-0E14-4FC5-BC1C-D4CCFC345D18}" dt="2023-01-09T17:35:37.785" v="4" actId="26606"/>
          <pc:sldLayoutMkLst>
            <pc:docMk/>
            <pc:sldMasterMk cId="1687504793" sldId="2147483660"/>
            <pc:sldLayoutMk cId="2382079244" sldId="2147483670"/>
          </pc:sldLayoutMkLst>
        </pc:sldLayoutChg>
        <pc:sldLayoutChg chg="add replId">
          <pc:chgData name="Dana Golden" userId="6484f9b66e2ed86a" providerId="LiveId" clId="{957669C4-0E14-4FC5-BC1C-D4CCFC345D18}" dt="2023-01-09T17:35:37.785" v="4" actId="26606"/>
          <pc:sldLayoutMkLst>
            <pc:docMk/>
            <pc:sldMasterMk cId="1687504793" sldId="2147483660"/>
            <pc:sldLayoutMk cId="1937325596" sldId="2147483671"/>
          </pc:sldLayoutMkLst>
        </pc:sldLayoutChg>
      </pc:sldMasterChg>
    </pc:docChg>
  </pc:docChgLst>
  <pc:docChgLst>
    <pc:chgData name="Dana Golden" userId="6484f9b66e2ed86a" providerId="LiveId" clId="{63F5F811-86D1-4691-B8FC-4F550F872EF9}"/>
    <pc:docChg chg="modSld">
      <pc:chgData name="Dana Golden" userId="6484f9b66e2ed86a" providerId="LiveId" clId="{63F5F811-86D1-4691-B8FC-4F550F872EF9}" dt="2024-11-29T21:23:01.489" v="3" actId="1036"/>
      <pc:docMkLst>
        <pc:docMk/>
      </pc:docMkLst>
      <pc:sldChg chg="modSp">
        <pc:chgData name="Dana Golden" userId="6484f9b66e2ed86a" providerId="LiveId" clId="{63F5F811-86D1-4691-B8FC-4F550F872EF9}" dt="2024-11-29T21:23:01.489" v="3" actId="1036"/>
        <pc:sldMkLst>
          <pc:docMk/>
          <pc:sldMk cId="3758577964" sldId="296"/>
        </pc:sldMkLst>
        <pc:picChg chg="mod">
          <ac:chgData name="Dana Golden" userId="6484f9b66e2ed86a" providerId="LiveId" clId="{63F5F811-86D1-4691-B8FC-4F550F872EF9}" dt="2024-11-29T21:23:01.489" v="3" actId="1036"/>
          <ac:picMkLst>
            <pc:docMk/>
            <pc:sldMk cId="3758577964" sldId="296"/>
            <ac:picMk id="5" creationId="{6FD52EC1-E3CE-029B-5A58-88E5C762ABF7}"/>
          </ac:picMkLst>
        </pc:picChg>
      </pc:sldChg>
    </pc:docChg>
  </pc:docChgLst>
  <pc:docChgLst>
    <pc:chgData name="Dana Golden" userId="6484f9b66e2ed86a" providerId="LiveId" clId="{09A55B73-3CF5-4987-BFCE-54ECA565B23E}"/>
    <pc:docChg chg="modSld sldOrd">
      <pc:chgData name="Dana Golden" userId="6484f9b66e2ed86a" providerId="LiveId" clId="{09A55B73-3CF5-4987-BFCE-54ECA565B23E}" dt="2024-11-03T14:05:34.056" v="1"/>
      <pc:docMkLst>
        <pc:docMk/>
      </pc:docMkLst>
      <pc:sldChg chg="ord">
        <pc:chgData name="Dana Golden" userId="6484f9b66e2ed86a" providerId="LiveId" clId="{09A55B73-3CF5-4987-BFCE-54ECA565B23E}" dt="2024-11-03T14:05:34.056" v="1"/>
        <pc:sldMkLst>
          <pc:docMk/>
          <pc:sldMk cId="3696569082" sldId="304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7D277D-DC19-4C18-8DD0-8AF5A618EC4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688ADF-30BA-4D89-A5B9-6DB75CEF34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Lost resource value: Loss of beauty and use of a resource. No more hiking, no more views, no more fishing</a:t>
          </a:r>
        </a:p>
      </dgm:t>
    </dgm:pt>
    <dgm:pt modelId="{6F696267-D02D-48A2-B585-4282DAB74A95}" type="parTrans" cxnId="{5B29560C-57D5-439A-B065-4BE2962B9D12}">
      <dgm:prSet/>
      <dgm:spPr/>
      <dgm:t>
        <a:bodyPr/>
        <a:lstStyle/>
        <a:p>
          <a:endParaRPr lang="en-US"/>
        </a:p>
      </dgm:t>
    </dgm:pt>
    <dgm:pt modelId="{E6C80D3E-6AA8-4FB7-B1D6-DA6CF2764999}" type="sibTrans" cxnId="{5B29560C-57D5-439A-B065-4BE2962B9D12}">
      <dgm:prSet/>
      <dgm:spPr/>
      <dgm:t>
        <a:bodyPr/>
        <a:lstStyle/>
        <a:p>
          <a:endParaRPr lang="en-US"/>
        </a:p>
      </dgm:t>
    </dgm:pt>
    <dgm:pt modelId="{21DD4287-56F8-48C5-9C6E-9EA60A5C716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Restoration costs: What would we have to pay to replace what we lost or to acquire a similar resource?</a:t>
          </a:r>
        </a:p>
      </dgm:t>
    </dgm:pt>
    <dgm:pt modelId="{947731CC-AEDA-401F-B835-D6D75E6FB13D}" type="parTrans" cxnId="{69730956-88E5-4E2C-894C-51971C09EA71}">
      <dgm:prSet/>
      <dgm:spPr/>
      <dgm:t>
        <a:bodyPr/>
        <a:lstStyle/>
        <a:p>
          <a:endParaRPr lang="en-US"/>
        </a:p>
      </dgm:t>
    </dgm:pt>
    <dgm:pt modelId="{D4B42190-16EC-4B71-A771-74D65BC128BA}" type="sibTrans" cxnId="{69730956-88E5-4E2C-894C-51971C09EA71}">
      <dgm:prSet/>
      <dgm:spPr/>
      <dgm:t>
        <a:bodyPr/>
        <a:lstStyle/>
        <a:p>
          <a:endParaRPr lang="en-US"/>
        </a:p>
      </dgm:t>
    </dgm:pt>
    <dgm:pt modelId="{F6F080D9-8A22-4B5B-84D4-BA84CCE007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is the lost resource value of logging?</a:t>
          </a:r>
        </a:p>
      </dgm:t>
    </dgm:pt>
    <dgm:pt modelId="{EA5622D5-2186-46EE-B9F8-E3A6CB805758}" type="parTrans" cxnId="{05998E70-FFE9-4CB2-9C43-2886A6B99C63}">
      <dgm:prSet/>
      <dgm:spPr/>
      <dgm:t>
        <a:bodyPr/>
        <a:lstStyle/>
        <a:p>
          <a:endParaRPr lang="en-US"/>
        </a:p>
      </dgm:t>
    </dgm:pt>
    <dgm:pt modelId="{51AE56A6-0C0D-4852-9907-DCD8BC4D1FC7}" type="sibTrans" cxnId="{05998E70-FFE9-4CB2-9C43-2886A6B99C63}">
      <dgm:prSet/>
      <dgm:spPr/>
      <dgm:t>
        <a:bodyPr/>
        <a:lstStyle/>
        <a:p>
          <a:endParaRPr lang="en-US"/>
        </a:p>
      </dgm:t>
    </dgm:pt>
    <dgm:pt modelId="{893B4C8F-08B5-424A-BBFF-15C0ACAD3E9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is the restoration cost of an oil spill?</a:t>
          </a:r>
        </a:p>
      </dgm:t>
    </dgm:pt>
    <dgm:pt modelId="{F557E325-F0E0-492F-8260-F4211DAC5A9C}" type="parTrans" cxnId="{B3D2C7E2-8607-4F60-8DE8-9410DFE4F1BE}">
      <dgm:prSet/>
      <dgm:spPr/>
      <dgm:t>
        <a:bodyPr/>
        <a:lstStyle/>
        <a:p>
          <a:endParaRPr lang="en-US"/>
        </a:p>
      </dgm:t>
    </dgm:pt>
    <dgm:pt modelId="{71C3E74C-775C-4926-AC83-B127929EA7E3}" type="sibTrans" cxnId="{B3D2C7E2-8607-4F60-8DE8-9410DFE4F1BE}">
      <dgm:prSet/>
      <dgm:spPr/>
      <dgm:t>
        <a:bodyPr/>
        <a:lstStyle/>
        <a:p>
          <a:endParaRPr lang="en-US"/>
        </a:p>
      </dgm:t>
    </dgm:pt>
    <dgm:pt modelId="{2F2B9B56-8843-4026-8F52-C003DCD4DCA8}" type="pres">
      <dgm:prSet presAssocID="{AC7D277D-DC19-4C18-8DD0-8AF5A618EC44}" presName="root" presStyleCnt="0">
        <dgm:presLayoutVars>
          <dgm:dir/>
          <dgm:resizeHandles val="exact"/>
        </dgm:presLayoutVars>
      </dgm:prSet>
      <dgm:spPr/>
    </dgm:pt>
    <dgm:pt modelId="{765A5FAD-707D-4EFC-8737-97A6076BCCEB}" type="pres">
      <dgm:prSet presAssocID="{EC688ADF-30BA-4D89-A5B9-6DB75CEF34E4}" presName="compNode" presStyleCnt="0"/>
      <dgm:spPr/>
    </dgm:pt>
    <dgm:pt modelId="{AD0EC3C2-472E-4B2E-B23E-B952BFA89116}" type="pres">
      <dgm:prSet presAssocID="{EC688ADF-30BA-4D89-A5B9-6DB75CEF34E4}" presName="bgRect" presStyleLbl="bgShp" presStyleIdx="0" presStyleCnt="4"/>
      <dgm:spPr/>
    </dgm:pt>
    <dgm:pt modelId="{2CE3B39E-83BE-41FC-B12C-04613C801A6C}" type="pres">
      <dgm:prSet presAssocID="{EC688ADF-30BA-4D89-A5B9-6DB75CEF34E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shing"/>
        </a:ext>
      </dgm:extLst>
    </dgm:pt>
    <dgm:pt modelId="{55FB27AB-FF31-485C-AA17-81C839D9450B}" type="pres">
      <dgm:prSet presAssocID="{EC688ADF-30BA-4D89-A5B9-6DB75CEF34E4}" presName="spaceRect" presStyleCnt="0"/>
      <dgm:spPr/>
    </dgm:pt>
    <dgm:pt modelId="{ADD762D2-F1FD-4826-B62C-0F78252BB161}" type="pres">
      <dgm:prSet presAssocID="{EC688ADF-30BA-4D89-A5B9-6DB75CEF34E4}" presName="parTx" presStyleLbl="revTx" presStyleIdx="0" presStyleCnt="4">
        <dgm:presLayoutVars>
          <dgm:chMax val="0"/>
          <dgm:chPref val="0"/>
        </dgm:presLayoutVars>
      </dgm:prSet>
      <dgm:spPr/>
    </dgm:pt>
    <dgm:pt modelId="{5A1FE860-A99B-452D-B2D7-DF36C3D49473}" type="pres">
      <dgm:prSet presAssocID="{E6C80D3E-6AA8-4FB7-B1D6-DA6CF2764999}" presName="sibTrans" presStyleCnt="0"/>
      <dgm:spPr/>
    </dgm:pt>
    <dgm:pt modelId="{08FB2FBC-10D5-4FC9-B4CF-45747893AB33}" type="pres">
      <dgm:prSet presAssocID="{21DD4287-56F8-48C5-9C6E-9EA60A5C716F}" presName="compNode" presStyleCnt="0"/>
      <dgm:spPr/>
    </dgm:pt>
    <dgm:pt modelId="{59F34329-B56A-4CE6-8956-FF124B6F6040}" type="pres">
      <dgm:prSet presAssocID="{21DD4287-56F8-48C5-9C6E-9EA60A5C716F}" presName="bgRect" presStyleLbl="bgShp" presStyleIdx="1" presStyleCnt="4"/>
      <dgm:spPr/>
    </dgm:pt>
    <dgm:pt modelId="{83495D67-B8F0-4068-A0E8-824DB6EB0E41}" type="pres">
      <dgm:prSet presAssocID="{21DD4287-56F8-48C5-9C6E-9EA60A5C716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xcavator"/>
        </a:ext>
      </dgm:extLst>
    </dgm:pt>
    <dgm:pt modelId="{D0A856F6-372D-40BA-B1A4-9845B78A9E78}" type="pres">
      <dgm:prSet presAssocID="{21DD4287-56F8-48C5-9C6E-9EA60A5C716F}" presName="spaceRect" presStyleCnt="0"/>
      <dgm:spPr/>
    </dgm:pt>
    <dgm:pt modelId="{311731DE-FE27-43DB-AD9F-3C738C9ABBF3}" type="pres">
      <dgm:prSet presAssocID="{21DD4287-56F8-48C5-9C6E-9EA60A5C716F}" presName="parTx" presStyleLbl="revTx" presStyleIdx="1" presStyleCnt="4">
        <dgm:presLayoutVars>
          <dgm:chMax val="0"/>
          <dgm:chPref val="0"/>
        </dgm:presLayoutVars>
      </dgm:prSet>
      <dgm:spPr/>
    </dgm:pt>
    <dgm:pt modelId="{C224F2A6-B67C-4B10-B29C-17FF8C5BB694}" type="pres">
      <dgm:prSet presAssocID="{D4B42190-16EC-4B71-A771-74D65BC128BA}" presName="sibTrans" presStyleCnt="0"/>
      <dgm:spPr/>
    </dgm:pt>
    <dgm:pt modelId="{D1DACFC6-E02B-45A4-81AB-B2B1D4C3ED66}" type="pres">
      <dgm:prSet presAssocID="{F6F080D9-8A22-4B5B-84D4-BA84CCE0073B}" presName="compNode" presStyleCnt="0"/>
      <dgm:spPr/>
    </dgm:pt>
    <dgm:pt modelId="{08DDFD2F-E437-45D6-83DD-DC6C617C81CB}" type="pres">
      <dgm:prSet presAssocID="{F6F080D9-8A22-4B5B-84D4-BA84CCE0073B}" presName="bgRect" presStyleLbl="bgShp" presStyleIdx="2" presStyleCnt="4"/>
      <dgm:spPr/>
    </dgm:pt>
    <dgm:pt modelId="{153258D9-6529-4822-8CD6-1B25198C3633}" type="pres">
      <dgm:prSet presAssocID="{F6F080D9-8A22-4B5B-84D4-BA84CCE0073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 tree"/>
        </a:ext>
      </dgm:extLst>
    </dgm:pt>
    <dgm:pt modelId="{7AC7AFDD-30BF-4DBF-9D30-C70F53865236}" type="pres">
      <dgm:prSet presAssocID="{F6F080D9-8A22-4B5B-84D4-BA84CCE0073B}" presName="spaceRect" presStyleCnt="0"/>
      <dgm:spPr/>
    </dgm:pt>
    <dgm:pt modelId="{700AE5E7-8222-4516-ABAB-A52031EB33A5}" type="pres">
      <dgm:prSet presAssocID="{F6F080D9-8A22-4B5B-84D4-BA84CCE0073B}" presName="parTx" presStyleLbl="revTx" presStyleIdx="2" presStyleCnt="4">
        <dgm:presLayoutVars>
          <dgm:chMax val="0"/>
          <dgm:chPref val="0"/>
        </dgm:presLayoutVars>
      </dgm:prSet>
      <dgm:spPr/>
    </dgm:pt>
    <dgm:pt modelId="{1054D9F0-A628-434D-B399-7952EA3B01D2}" type="pres">
      <dgm:prSet presAssocID="{51AE56A6-0C0D-4852-9907-DCD8BC4D1FC7}" presName="sibTrans" presStyleCnt="0"/>
      <dgm:spPr/>
    </dgm:pt>
    <dgm:pt modelId="{77383A78-DBB5-4A6B-9C88-335B13E2E0F6}" type="pres">
      <dgm:prSet presAssocID="{893B4C8F-08B5-424A-BBFF-15C0ACAD3E9E}" presName="compNode" presStyleCnt="0"/>
      <dgm:spPr/>
    </dgm:pt>
    <dgm:pt modelId="{11B89244-9A75-4F8D-9D83-CD8814235927}" type="pres">
      <dgm:prSet presAssocID="{893B4C8F-08B5-424A-BBFF-15C0ACAD3E9E}" presName="bgRect" presStyleLbl="bgShp" presStyleIdx="3" presStyleCnt="4"/>
      <dgm:spPr/>
    </dgm:pt>
    <dgm:pt modelId="{A3163046-04A6-4EC5-B6F1-FDB40C31798C}" type="pres">
      <dgm:prSet presAssocID="{893B4C8F-08B5-424A-BBFF-15C0ACAD3E9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lash"/>
        </a:ext>
      </dgm:extLst>
    </dgm:pt>
    <dgm:pt modelId="{CA3F3D45-0405-4C45-A14A-0F5C8FB12C4C}" type="pres">
      <dgm:prSet presAssocID="{893B4C8F-08B5-424A-BBFF-15C0ACAD3E9E}" presName="spaceRect" presStyleCnt="0"/>
      <dgm:spPr/>
    </dgm:pt>
    <dgm:pt modelId="{8799EC8F-C900-430D-A763-31A76DF6CC33}" type="pres">
      <dgm:prSet presAssocID="{893B4C8F-08B5-424A-BBFF-15C0ACAD3E9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9D70904-9EB4-4CD8-A2D8-FC8962B330BB}" type="presOf" srcId="{F6F080D9-8A22-4B5B-84D4-BA84CCE0073B}" destId="{700AE5E7-8222-4516-ABAB-A52031EB33A5}" srcOrd="0" destOrd="0" presId="urn:microsoft.com/office/officeart/2018/2/layout/IconVerticalSolidList"/>
    <dgm:cxn modelId="{5B29560C-57D5-439A-B065-4BE2962B9D12}" srcId="{AC7D277D-DC19-4C18-8DD0-8AF5A618EC44}" destId="{EC688ADF-30BA-4D89-A5B9-6DB75CEF34E4}" srcOrd="0" destOrd="0" parTransId="{6F696267-D02D-48A2-B585-4282DAB74A95}" sibTransId="{E6C80D3E-6AA8-4FB7-B1D6-DA6CF2764999}"/>
    <dgm:cxn modelId="{65EDE826-554E-4745-A8E3-ECAB4C8CDEDE}" type="presOf" srcId="{893B4C8F-08B5-424A-BBFF-15C0ACAD3E9E}" destId="{8799EC8F-C900-430D-A763-31A76DF6CC33}" srcOrd="0" destOrd="0" presId="urn:microsoft.com/office/officeart/2018/2/layout/IconVerticalSolidList"/>
    <dgm:cxn modelId="{05998E70-FFE9-4CB2-9C43-2886A6B99C63}" srcId="{AC7D277D-DC19-4C18-8DD0-8AF5A618EC44}" destId="{F6F080D9-8A22-4B5B-84D4-BA84CCE0073B}" srcOrd="2" destOrd="0" parTransId="{EA5622D5-2186-46EE-B9F8-E3A6CB805758}" sibTransId="{51AE56A6-0C0D-4852-9907-DCD8BC4D1FC7}"/>
    <dgm:cxn modelId="{69730956-88E5-4E2C-894C-51971C09EA71}" srcId="{AC7D277D-DC19-4C18-8DD0-8AF5A618EC44}" destId="{21DD4287-56F8-48C5-9C6E-9EA60A5C716F}" srcOrd="1" destOrd="0" parTransId="{947731CC-AEDA-401F-B835-D6D75E6FB13D}" sibTransId="{D4B42190-16EC-4B71-A771-74D65BC128BA}"/>
    <dgm:cxn modelId="{72D16181-923E-4755-8655-9B00739D397E}" type="presOf" srcId="{EC688ADF-30BA-4D89-A5B9-6DB75CEF34E4}" destId="{ADD762D2-F1FD-4826-B62C-0F78252BB161}" srcOrd="0" destOrd="0" presId="urn:microsoft.com/office/officeart/2018/2/layout/IconVerticalSolidList"/>
    <dgm:cxn modelId="{0597E9CD-797B-4906-9EBA-D0B58D5074E9}" type="presOf" srcId="{21DD4287-56F8-48C5-9C6E-9EA60A5C716F}" destId="{311731DE-FE27-43DB-AD9F-3C738C9ABBF3}" srcOrd="0" destOrd="0" presId="urn:microsoft.com/office/officeart/2018/2/layout/IconVerticalSolidList"/>
    <dgm:cxn modelId="{103849D1-E012-41CF-B690-565D5D1396F5}" type="presOf" srcId="{AC7D277D-DC19-4C18-8DD0-8AF5A618EC44}" destId="{2F2B9B56-8843-4026-8F52-C003DCD4DCA8}" srcOrd="0" destOrd="0" presId="urn:microsoft.com/office/officeart/2018/2/layout/IconVerticalSolidList"/>
    <dgm:cxn modelId="{B3D2C7E2-8607-4F60-8DE8-9410DFE4F1BE}" srcId="{AC7D277D-DC19-4C18-8DD0-8AF5A618EC44}" destId="{893B4C8F-08B5-424A-BBFF-15C0ACAD3E9E}" srcOrd="3" destOrd="0" parTransId="{F557E325-F0E0-492F-8260-F4211DAC5A9C}" sibTransId="{71C3E74C-775C-4926-AC83-B127929EA7E3}"/>
    <dgm:cxn modelId="{785F8A37-2DF0-488E-B21C-156C6934BFFB}" type="presParOf" srcId="{2F2B9B56-8843-4026-8F52-C003DCD4DCA8}" destId="{765A5FAD-707D-4EFC-8737-97A6076BCCEB}" srcOrd="0" destOrd="0" presId="urn:microsoft.com/office/officeart/2018/2/layout/IconVerticalSolidList"/>
    <dgm:cxn modelId="{44D477C6-6232-450A-BF3E-C0B70B33A272}" type="presParOf" srcId="{765A5FAD-707D-4EFC-8737-97A6076BCCEB}" destId="{AD0EC3C2-472E-4B2E-B23E-B952BFA89116}" srcOrd="0" destOrd="0" presId="urn:microsoft.com/office/officeart/2018/2/layout/IconVerticalSolidList"/>
    <dgm:cxn modelId="{08010EF5-DE66-48E2-8403-E4ABF4962761}" type="presParOf" srcId="{765A5FAD-707D-4EFC-8737-97A6076BCCEB}" destId="{2CE3B39E-83BE-41FC-B12C-04613C801A6C}" srcOrd="1" destOrd="0" presId="urn:microsoft.com/office/officeart/2018/2/layout/IconVerticalSolidList"/>
    <dgm:cxn modelId="{878050C0-7861-4205-8AFA-8A0A565A8ED0}" type="presParOf" srcId="{765A5FAD-707D-4EFC-8737-97A6076BCCEB}" destId="{55FB27AB-FF31-485C-AA17-81C839D9450B}" srcOrd="2" destOrd="0" presId="urn:microsoft.com/office/officeart/2018/2/layout/IconVerticalSolidList"/>
    <dgm:cxn modelId="{1BC308ED-FB6C-4F66-AE32-5A6B9849CAFA}" type="presParOf" srcId="{765A5FAD-707D-4EFC-8737-97A6076BCCEB}" destId="{ADD762D2-F1FD-4826-B62C-0F78252BB161}" srcOrd="3" destOrd="0" presId="urn:microsoft.com/office/officeart/2018/2/layout/IconVerticalSolidList"/>
    <dgm:cxn modelId="{31D5E534-099C-450A-81BB-CDE3BF6A090E}" type="presParOf" srcId="{2F2B9B56-8843-4026-8F52-C003DCD4DCA8}" destId="{5A1FE860-A99B-452D-B2D7-DF36C3D49473}" srcOrd="1" destOrd="0" presId="urn:microsoft.com/office/officeart/2018/2/layout/IconVerticalSolidList"/>
    <dgm:cxn modelId="{62062A01-7625-41DA-9260-057CFF9469D1}" type="presParOf" srcId="{2F2B9B56-8843-4026-8F52-C003DCD4DCA8}" destId="{08FB2FBC-10D5-4FC9-B4CF-45747893AB33}" srcOrd="2" destOrd="0" presId="urn:microsoft.com/office/officeart/2018/2/layout/IconVerticalSolidList"/>
    <dgm:cxn modelId="{A9919449-6B6F-4DB7-A891-C0F99A7338F8}" type="presParOf" srcId="{08FB2FBC-10D5-4FC9-B4CF-45747893AB33}" destId="{59F34329-B56A-4CE6-8956-FF124B6F6040}" srcOrd="0" destOrd="0" presId="urn:microsoft.com/office/officeart/2018/2/layout/IconVerticalSolidList"/>
    <dgm:cxn modelId="{C8A5F389-6A28-4FE7-83B8-85822E7F26CF}" type="presParOf" srcId="{08FB2FBC-10D5-4FC9-B4CF-45747893AB33}" destId="{83495D67-B8F0-4068-A0E8-824DB6EB0E41}" srcOrd="1" destOrd="0" presId="urn:microsoft.com/office/officeart/2018/2/layout/IconVerticalSolidList"/>
    <dgm:cxn modelId="{964A1CF7-4F38-4259-B5F5-9FAFA6229DAC}" type="presParOf" srcId="{08FB2FBC-10D5-4FC9-B4CF-45747893AB33}" destId="{D0A856F6-372D-40BA-B1A4-9845B78A9E78}" srcOrd="2" destOrd="0" presId="urn:microsoft.com/office/officeart/2018/2/layout/IconVerticalSolidList"/>
    <dgm:cxn modelId="{F513C449-B6A2-4F36-A4F8-7D4E45F6D8F4}" type="presParOf" srcId="{08FB2FBC-10D5-4FC9-B4CF-45747893AB33}" destId="{311731DE-FE27-43DB-AD9F-3C738C9ABBF3}" srcOrd="3" destOrd="0" presId="urn:microsoft.com/office/officeart/2018/2/layout/IconVerticalSolidList"/>
    <dgm:cxn modelId="{CB7ACA11-ECF0-4555-A62F-A43D21C50D02}" type="presParOf" srcId="{2F2B9B56-8843-4026-8F52-C003DCD4DCA8}" destId="{C224F2A6-B67C-4B10-B29C-17FF8C5BB694}" srcOrd="3" destOrd="0" presId="urn:microsoft.com/office/officeart/2018/2/layout/IconVerticalSolidList"/>
    <dgm:cxn modelId="{D7886F1D-B531-43CB-947D-F9CFB8828CED}" type="presParOf" srcId="{2F2B9B56-8843-4026-8F52-C003DCD4DCA8}" destId="{D1DACFC6-E02B-45A4-81AB-B2B1D4C3ED66}" srcOrd="4" destOrd="0" presId="urn:microsoft.com/office/officeart/2018/2/layout/IconVerticalSolidList"/>
    <dgm:cxn modelId="{EED717AB-ED79-4152-9BCC-26258F7E03A2}" type="presParOf" srcId="{D1DACFC6-E02B-45A4-81AB-B2B1D4C3ED66}" destId="{08DDFD2F-E437-45D6-83DD-DC6C617C81CB}" srcOrd="0" destOrd="0" presId="urn:microsoft.com/office/officeart/2018/2/layout/IconVerticalSolidList"/>
    <dgm:cxn modelId="{DB206C1A-51C4-47BA-8125-40459CCE6E55}" type="presParOf" srcId="{D1DACFC6-E02B-45A4-81AB-B2B1D4C3ED66}" destId="{153258D9-6529-4822-8CD6-1B25198C3633}" srcOrd="1" destOrd="0" presId="urn:microsoft.com/office/officeart/2018/2/layout/IconVerticalSolidList"/>
    <dgm:cxn modelId="{E075A700-433E-4D3B-B730-5E88A23D6F8D}" type="presParOf" srcId="{D1DACFC6-E02B-45A4-81AB-B2B1D4C3ED66}" destId="{7AC7AFDD-30BF-4DBF-9D30-C70F53865236}" srcOrd="2" destOrd="0" presId="urn:microsoft.com/office/officeart/2018/2/layout/IconVerticalSolidList"/>
    <dgm:cxn modelId="{7D05F4FD-D786-45C8-8EDE-C3B8203BE496}" type="presParOf" srcId="{D1DACFC6-E02B-45A4-81AB-B2B1D4C3ED66}" destId="{700AE5E7-8222-4516-ABAB-A52031EB33A5}" srcOrd="3" destOrd="0" presId="urn:microsoft.com/office/officeart/2018/2/layout/IconVerticalSolidList"/>
    <dgm:cxn modelId="{422D41D8-1F36-487D-8825-97C05CBD1CBC}" type="presParOf" srcId="{2F2B9B56-8843-4026-8F52-C003DCD4DCA8}" destId="{1054D9F0-A628-434D-B399-7952EA3B01D2}" srcOrd="5" destOrd="0" presId="urn:microsoft.com/office/officeart/2018/2/layout/IconVerticalSolidList"/>
    <dgm:cxn modelId="{6E832B52-4B07-401D-9BF2-7F1E049517A8}" type="presParOf" srcId="{2F2B9B56-8843-4026-8F52-C003DCD4DCA8}" destId="{77383A78-DBB5-4A6B-9C88-335B13E2E0F6}" srcOrd="6" destOrd="0" presId="urn:microsoft.com/office/officeart/2018/2/layout/IconVerticalSolidList"/>
    <dgm:cxn modelId="{8041811E-793A-4544-AF36-C90EF3B0BEAD}" type="presParOf" srcId="{77383A78-DBB5-4A6B-9C88-335B13E2E0F6}" destId="{11B89244-9A75-4F8D-9D83-CD8814235927}" srcOrd="0" destOrd="0" presId="urn:microsoft.com/office/officeart/2018/2/layout/IconVerticalSolidList"/>
    <dgm:cxn modelId="{B5AA9F02-3587-4B9B-940C-FA997CC08DAD}" type="presParOf" srcId="{77383A78-DBB5-4A6B-9C88-335B13E2E0F6}" destId="{A3163046-04A6-4EC5-B6F1-FDB40C31798C}" srcOrd="1" destOrd="0" presId="urn:microsoft.com/office/officeart/2018/2/layout/IconVerticalSolidList"/>
    <dgm:cxn modelId="{82405F9A-33A4-4D82-BC20-2A0A74AAFD65}" type="presParOf" srcId="{77383A78-DBB5-4A6B-9C88-335B13E2E0F6}" destId="{CA3F3D45-0405-4C45-A14A-0F5C8FB12C4C}" srcOrd="2" destOrd="0" presId="urn:microsoft.com/office/officeart/2018/2/layout/IconVerticalSolidList"/>
    <dgm:cxn modelId="{25B5F256-6744-401F-9498-3073AD1AE568}" type="presParOf" srcId="{77383A78-DBB5-4A6B-9C88-335B13E2E0F6}" destId="{8799EC8F-C900-430D-A763-31A76DF6CC3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809C91B-ADC6-469B-9214-7665A518DCC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88A81DC-76C9-4199-B153-BF944B64A660}">
      <dgm:prSet/>
      <dgm:spPr/>
      <dgm:t>
        <a:bodyPr/>
        <a:lstStyle/>
        <a:p>
          <a:r>
            <a:rPr lang="en-US"/>
            <a:t>When regulation affects the costs of one industry this can impact the employment and costs of several other industries as well as overall GDP.</a:t>
          </a:r>
        </a:p>
      </dgm:t>
    </dgm:pt>
    <dgm:pt modelId="{836B153B-A6EA-4DF6-9CA0-93B4FF85DA61}" type="parTrans" cxnId="{E11151F9-6E21-458D-9050-25565A69E531}">
      <dgm:prSet/>
      <dgm:spPr/>
      <dgm:t>
        <a:bodyPr/>
        <a:lstStyle/>
        <a:p>
          <a:endParaRPr lang="en-US"/>
        </a:p>
      </dgm:t>
    </dgm:pt>
    <dgm:pt modelId="{1E9629AB-669D-41B4-9F29-076D20E1FF59}" type="sibTrans" cxnId="{E11151F9-6E21-458D-9050-25565A69E531}">
      <dgm:prSet/>
      <dgm:spPr/>
      <dgm:t>
        <a:bodyPr/>
        <a:lstStyle/>
        <a:p>
          <a:endParaRPr lang="en-US"/>
        </a:p>
      </dgm:t>
    </dgm:pt>
    <dgm:pt modelId="{7544BA9A-7D8C-413B-A31C-6E4B905499DC}">
      <dgm:prSet/>
      <dgm:spPr/>
      <dgm:t>
        <a:bodyPr/>
        <a:lstStyle/>
        <a:p>
          <a:r>
            <a:rPr lang="en-US"/>
            <a:t>There may be important regional differences in what groups benefit and what groups are burdened with the costs.</a:t>
          </a:r>
        </a:p>
      </dgm:t>
    </dgm:pt>
    <dgm:pt modelId="{08B0984F-D249-4936-BDE7-3552158D230C}" type="parTrans" cxnId="{E6194119-E40D-495B-95FF-2218C5F8DBD1}">
      <dgm:prSet/>
      <dgm:spPr/>
      <dgm:t>
        <a:bodyPr/>
        <a:lstStyle/>
        <a:p>
          <a:endParaRPr lang="en-US"/>
        </a:p>
      </dgm:t>
    </dgm:pt>
    <dgm:pt modelId="{38515FEC-04EB-4225-8578-A8C81490E958}" type="sibTrans" cxnId="{E6194119-E40D-495B-95FF-2218C5F8DBD1}">
      <dgm:prSet/>
      <dgm:spPr/>
      <dgm:t>
        <a:bodyPr/>
        <a:lstStyle/>
        <a:p>
          <a:endParaRPr lang="en-US"/>
        </a:p>
      </dgm:t>
    </dgm:pt>
    <dgm:pt modelId="{221B4456-3332-435C-99E4-266844D2E0F2}">
      <dgm:prSet/>
      <dgm:spPr/>
      <dgm:t>
        <a:bodyPr/>
        <a:lstStyle/>
        <a:p>
          <a:r>
            <a:rPr lang="en-US"/>
            <a:t>It is important to not only examine the total costs but how these costs are distributed.</a:t>
          </a:r>
        </a:p>
      </dgm:t>
    </dgm:pt>
    <dgm:pt modelId="{EAE2177B-D585-4300-8E2D-7C157F836E67}" type="parTrans" cxnId="{44C72C7E-6890-499B-80DC-23D684CB17A4}">
      <dgm:prSet/>
      <dgm:spPr/>
      <dgm:t>
        <a:bodyPr/>
        <a:lstStyle/>
        <a:p>
          <a:endParaRPr lang="en-US"/>
        </a:p>
      </dgm:t>
    </dgm:pt>
    <dgm:pt modelId="{9D7E8E5B-7FB6-4A5B-B9EF-ED5CEB132B8B}" type="sibTrans" cxnId="{44C72C7E-6890-499B-80DC-23D684CB17A4}">
      <dgm:prSet/>
      <dgm:spPr/>
      <dgm:t>
        <a:bodyPr/>
        <a:lstStyle/>
        <a:p>
          <a:endParaRPr lang="en-US"/>
        </a:p>
      </dgm:t>
    </dgm:pt>
    <dgm:pt modelId="{625368E8-0525-4473-AD27-8A1A9D59F432}" type="pres">
      <dgm:prSet presAssocID="{7809C91B-ADC6-469B-9214-7665A518DCC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18E3AC2-5F19-4EE3-A06A-85733B9F4613}" type="pres">
      <dgm:prSet presAssocID="{288A81DC-76C9-4199-B153-BF944B64A660}" presName="hierRoot1" presStyleCnt="0"/>
      <dgm:spPr/>
    </dgm:pt>
    <dgm:pt modelId="{9D8CD3C5-79D7-4667-B7DC-E4E0CA179480}" type="pres">
      <dgm:prSet presAssocID="{288A81DC-76C9-4199-B153-BF944B64A660}" presName="composite" presStyleCnt="0"/>
      <dgm:spPr/>
    </dgm:pt>
    <dgm:pt modelId="{BD43BB46-8074-42B1-8C29-D8CC204F1F90}" type="pres">
      <dgm:prSet presAssocID="{288A81DC-76C9-4199-B153-BF944B64A660}" presName="background" presStyleLbl="node0" presStyleIdx="0" presStyleCnt="3"/>
      <dgm:spPr/>
    </dgm:pt>
    <dgm:pt modelId="{3785510A-DEC3-4848-B564-E242AE754B45}" type="pres">
      <dgm:prSet presAssocID="{288A81DC-76C9-4199-B153-BF944B64A660}" presName="text" presStyleLbl="fgAcc0" presStyleIdx="0" presStyleCnt="3">
        <dgm:presLayoutVars>
          <dgm:chPref val="3"/>
        </dgm:presLayoutVars>
      </dgm:prSet>
      <dgm:spPr/>
    </dgm:pt>
    <dgm:pt modelId="{C8C9B125-3854-42CA-8C2C-8657641205FC}" type="pres">
      <dgm:prSet presAssocID="{288A81DC-76C9-4199-B153-BF944B64A660}" presName="hierChild2" presStyleCnt="0"/>
      <dgm:spPr/>
    </dgm:pt>
    <dgm:pt modelId="{CB0BA504-4CEC-46BD-AAFC-6B22FC0D4075}" type="pres">
      <dgm:prSet presAssocID="{7544BA9A-7D8C-413B-A31C-6E4B905499DC}" presName="hierRoot1" presStyleCnt="0"/>
      <dgm:spPr/>
    </dgm:pt>
    <dgm:pt modelId="{C40C1418-6D33-4AE1-9DA3-495B1BB0DE61}" type="pres">
      <dgm:prSet presAssocID="{7544BA9A-7D8C-413B-A31C-6E4B905499DC}" presName="composite" presStyleCnt="0"/>
      <dgm:spPr/>
    </dgm:pt>
    <dgm:pt modelId="{85823231-1947-4E33-AE84-5B3EF58948ED}" type="pres">
      <dgm:prSet presAssocID="{7544BA9A-7D8C-413B-A31C-6E4B905499DC}" presName="background" presStyleLbl="node0" presStyleIdx="1" presStyleCnt="3"/>
      <dgm:spPr/>
    </dgm:pt>
    <dgm:pt modelId="{231EEF52-A671-4961-82B7-DEFE938CD51E}" type="pres">
      <dgm:prSet presAssocID="{7544BA9A-7D8C-413B-A31C-6E4B905499DC}" presName="text" presStyleLbl="fgAcc0" presStyleIdx="1" presStyleCnt="3">
        <dgm:presLayoutVars>
          <dgm:chPref val="3"/>
        </dgm:presLayoutVars>
      </dgm:prSet>
      <dgm:spPr/>
    </dgm:pt>
    <dgm:pt modelId="{CC1650D7-E4B2-4DAA-BACE-A8BA7A8E8EE3}" type="pres">
      <dgm:prSet presAssocID="{7544BA9A-7D8C-413B-A31C-6E4B905499DC}" presName="hierChild2" presStyleCnt="0"/>
      <dgm:spPr/>
    </dgm:pt>
    <dgm:pt modelId="{35BE83F5-6C07-4BE8-A62C-B5D1D3C1A1FA}" type="pres">
      <dgm:prSet presAssocID="{221B4456-3332-435C-99E4-266844D2E0F2}" presName="hierRoot1" presStyleCnt="0"/>
      <dgm:spPr/>
    </dgm:pt>
    <dgm:pt modelId="{30949930-252B-415A-B2F1-1AA72F3F3C94}" type="pres">
      <dgm:prSet presAssocID="{221B4456-3332-435C-99E4-266844D2E0F2}" presName="composite" presStyleCnt="0"/>
      <dgm:spPr/>
    </dgm:pt>
    <dgm:pt modelId="{AB789436-3B18-4D31-AB03-736B9D99675E}" type="pres">
      <dgm:prSet presAssocID="{221B4456-3332-435C-99E4-266844D2E0F2}" presName="background" presStyleLbl="node0" presStyleIdx="2" presStyleCnt="3"/>
      <dgm:spPr/>
    </dgm:pt>
    <dgm:pt modelId="{5D68783F-0F90-4123-A374-1A9BF16B98DF}" type="pres">
      <dgm:prSet presAssocID="{221B4456-3332-435C-99E4-266844D2E0F2}" presName="text" presStyleLbl="fgAcc0" presStyleIdx="2" presStyleCnt="3">
        <dgm:presLayoutVars>
          <dgm:chPref val="3"/>
        </dgm:presLayoutVars>
      </dgm:prSet>
      <dgm:spPr/>
    </dgm:pt>
    <dgm:pt modelId="{7E51430A-B842-47D7-BC61-96B08C64EA44}" type="pres">
      <dgm:prSet presAssocID="{221B4456-3332-435C-99E4-266844D2E0F2}" presName="hierChild2" presStyleCnt="0"/>
      <dgm:spPr/>
    </dgm:pt>
  </dgm:ptLst>
  <dgm:cxnLst>
    <dgm:cxn modelId="{6BEE3109-2F05-4FA2-BFC2-EABE7840884F}" type="presOf" srcId="{7809C91B-ADC6-469B-9214-7665A518DCC1}" destId="{625368E8-0525-4473-AD27-8A1A9D59F432}" srcOrd="0" destOrd="0" presId="urn:microsoft.com/office/officeart/2005/8/layout/hierarchy1"/>
    <dgm:cxn modelId="{E6194119-E40D-495B-95FF-2218C5F8DBD1}" srcId="{7809C91B-ADC6-469B-9214-7665A518DCC1}" destId="{7544BA9A-7D8C-413B-A31C-6E4B905499DC}" srcOrd="1" destOrd="0" parTransId="{08B0984F-D249-4936-BDE7-3552158D230C}" sibTransId="{38515FEC-04EB-4225-8578-A8C81490E958}"/>
    <dgm:cxn modelId="{BFEB0752-348B-4250-B440-9B304ED44B8F}" type="presOf" srcId="{7544BA9A-7D8C-413B-A31C-6E4B905499DC}" destId="{231EEF52-A671-4961-82B7-DEFE938CD51E}" srcOrd="0" destOrd="0" presId="urn:microsoft.com/office/officeart/2005/8/layout/hierarchy1"/>
    <dgm:cxn modelId="{44C72C7E-6890-499B-80DC-23D684CB17A4}" srcId="{7809C91B-ADC6-469B-9214-7665A518DCC1}" destId="{221B4456-3332-435C-99E4-266844D2E0F2}" srcOrd="2" destOrd="0" parTransId="{EAE2177B-D585-4300-8E2D-7C157F836E67}" sibTransId="{9D7E8E5B-7FB6-4A5B-B9EF-ED5CEB132B8B}"/>
    <dgm:cxn modelId="{91E317EE-BBC4-47A9-844C-9E16BA5336FC}" type="presOf" srcId="{288A81DC-76C9-4199-B153-BF944B64A660}" destId="{3785510A-DEC3-4848-B564-E242AE754B45}" srcOrd="0" destOrd="0" presId="urn:microsoft.com/office/officeart/2005/8/layout/hierarchy1"/>
    <dgm:cxn modelId="{E11151F9-6E21-458D-9050-25565A69E531}" srcId="{7809C91B-ADC6-469B-9214-7665A518DCC1}" destId="{288A81DC-76C9-4199-B153-BF944B64A660}" srcOrd="0" destOrd="0" parTransId="{836B153B-A6EA-4DF6-9CA0-93B4FF85DA61}" sibTransId="{1E9629AB-669D-41B4-9F29-076D20E1FF59}"/>
    <dgm:cxn modelId="{D2D1BAFC-0536-4A27-8FBA-2C6DF44AEAAC}" type="presOf" srcId="{221B4456-3332-435C-99E4-266844D2E0F2}" destId="{5D68783F-0F90-4123-A374-1A9BF16B98DF}" srcOrd="0" destOrd="0" presId="urn:microsoft.com/office/officeart/2005/8/layout/hierarchy1"/>
    <dgm:cxn modelId="{D2EBFCD5-BA83-4FEA-AB34-5807E5A51A81}" type="presParOf" srcId="{625368E8-0525-4473-AD27-8A1A9D59F432}" destId="{918E3AC2-5F19-4EE3-A06A-85733B9F4613}" srcOrd="0" destOrd="0" presId="urn:microsoft.com/office/officeart/2005/8/layout/hierarchy1"/>
    <dgm:cxn modelId="{3857F0AC-80F9-45D6-8D9A-0231A1B8CC1B}" type="presParOf" srcId="{918E3AC2-5F19-4EE3-A06A-85733B9F4613}" destId="{9D8CD3C5-79D7-4667-B7DC-E4E0CA179480}" srcOrd="0" destOrd="0" presId="urn:microsoft.com/office/officeart/2005/8/layout/hierarchy1"/>
    <dgm:cxn modelId="{FA02C4E6-124C-4D4C-91BB-050F8FE23CB9}" type="presParOf" srcId="{9D8CD3C5-79D7-4667-B7DC-E4E0CA179480}" destId="{BD43BB46-8074-42B1-8C29-D8CC204F1F90}" srcOrd="0" destOrd="0" presId="urn:microsoft.com/office/officeart/2005/8/layout/hierarchy1"/>
    <dgm:cxn modelId="{114095EA-6504-47BD-9DA6-C7E9661E1A99}" type="presParOf" srcId="{9D8CD3C5-79D7-4667-B7DC-E4E0CA179480}" destId="{3785510A-DEC3-4848-B564-E242AE754B45}" srcOrd="1" destOrd="0" presId="urn:microsoft.com/office/officeart/2005/8/layout/hierarchy1"/>
    <dgm:cxn modelId="{786C8AFB-F714-4949-B41A-3B7C9A99F3BC}" type="presParOf" srcId="{918E3AC2-5F19-4EE3-A06A-85733B9F4613}" destId="{C8C9B125-3854-42CA-8C2C-8657641205FC}" srcOrd="1" destOrd="0" presId="urn:microsoft.com/office/officeart/2005/8/layout/hierarchy1"/>
    <dgm:cxn modelId="{FCA59649-3197-43B9-9965-B6DA85F0B557}" type="presParOf" srcId="{625368E8-0525-4473-AD27-8A1A9D59F432}" destId="{CB0BA504-4CEC-46BD-AAFC-6B22FC0D4075}" srcOrd="1" destOrd="0" presId="urn:microsoft.com/office/officeart/2005/8/layout/hierarchy1"/>
    <dgm:cxn modelId="{B7E752F7-757B-4F6F-8CEF-871A449C89B3}" type="presParOf" srcId="{CB0BA504-4CEC-46BD-AAFC-6B22FC0D4075}" destId="{C40C1418-6D33-4AE1-9DA3-495B1BB0DE61}" srcOrd="0" destOrd="0" presId="urn:microsoft.com/office/officeart/2005/8/layout/hierarchy1"/>
    <dgm:cxn modelId="{BD85C9D1-F07E-4853-BCC2-C7584D6A5810}" type="presParOf" srcId="{C40C1418-6D33-4AE1-9DA3-495B1BB0DE61}" destId="{85823231-1947-4E33-AE84-5B3EF58948ED}" srcOrd="0" destOrd="0" presId="urn:microsoft.com/office/officeart/2005/8/layout/hierarchy1"/>
    <dgm:cxn modelId="{7C7B6A1E-AFE8-465F-BCD0-02120073F215}" type="presParOf" srcId="{C40C1418-6D33-4AE1-9DA3-495B1BB0DE61}" destId="{231EEF52-A671-4961-82B7-DEFE938CD51E}" srcOrd="1" destOrd="0" presId="urn:microsoft.com/office/officeart/2005/8/layout/hierarchy1"/>
    <dgm:cxn modelId="{6E48F66F-D9DA-4AA6-8FCF-83971A7EF5D6}" type="presParOf" srcId="{CB0BA504-4CEC-46BD-AAFC-6B22FC0D4075}" destId="{CC1650D7-E4B2-4DAA-BACE-A8BA7A8E8EE3}" srcOrd="1" destOrd="0" presId="urn:microsoft.com/office/officeart/2005/8/layout/hierarchy1"/>
    <dgm:cxn modelId="{625721FC-7D2C-4DD7-AA41-A99948F9EC47}" type="presParOf" srcId="{625368E8-0525-4473-AD27-8A1A9D59F432}" destId="{35BE83F5-6C07-4BE8-A62C-B5D1D3C1A1FA}" srcOrd="2" destOrd="0" presId="urn:microsoft.com/office/officeart/2005/8/layout/hierarchy1"/>
    <dgm:cxn modelId="{AAD55D15-CECC-425E-8783-5FF18800FD1C}" type="presParOf" srcId="{35BE83F5-6C07-4BE8-A62C-B5D1D3C1A1FA}" destId="{30949930-252B-415A-B2F1-1AA72F3F3C94}" srcOrd="0" destOrd="0" presId="urn:microsoft.com/office/officeart/2005/8/layout/hierarchy1"/>
    <dgm:cxn modelId="{8DEFCBAA-25E0-4B8A-9D74-1FC0A1F4235E}" type="presParOf" srcId="{30949930-252B-415A-B2F1-1AA72F3F3C94}" destId="{AB789436-3B18-4D31-AB03-736B9D99675E}" srcOrd="0" destOrd="0" presId="urn:microsoft.com/office/officeart/2005/8/layout/hierarchy1"/>
    <dgm:cxn modelId="{16F5E7F5-2916-4088-B88A-B47D5A6EF20F}" type="presParOf" srcId="{30949930-252B-415A-B2F1-1AA72F3F3C94}" destId="{5D68783F-0F90-4123-A374-1A9BF16B98DF}" srcOrd="1" destOrd="0" presId="urn:microsoft.com/office/officeart/2005/8/layout/hierarchy1"/>
    <dgm:cxn modelId="{41C79782-2686-4002-BF8B-6B8A9800DA83}" type="presParOf" srcId="{35BE83F5-6C07-4BE8-A62C-B5D1D3C1A1FA}" destId="{7E51430A-B842-47D7-BC61-96B08C64EA4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777C6EA-BDFD-47B9-99EB-FEF15A93BDA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7FDC7AF-24FD-43D8-9FF3-5B59FACC4FF2}">
      <dgm:prSet/>
      <dgm:spPr/>
      <dgm:t>
        <a:bodyPr/>
        <a:lstStyle/>
        <a:p>
          <a:r>
            <a:rPr lang="en-US"/>
            <a:t>Reducing untreated domestic waste outflows into rivers leaves quantities of solid waste that need disposal.</a:t>
          </a:r>
        </a:p>
      </dgm:t>
    </dgm:pt>
    <dgm:pt modelId="{6471B73F-295F-4B80-8E70-1A7652ADBCA9}" type="parTrans" cxnId="{C504C2E0-73F4-4007-AF3E-EB8410718C77}">
      <dgm:prSet/>
      <dgm:spPr/>
      <dgm:t>
        <a:bodyPr/>
        <a:lstStyle/>
        <a:p>
          <a:endParaRPr lang="en-US"/>
        </a:p>
      </dgm:t>
    </dgm:pt>
    <dgm:pt modelId="{928C3C15-F26F-4F31-B16D-66CD781E2CFF}" type="sibTrans" cxnId="{C504C2E0-73F4-4007-AF3E-EB8410718C77}">
      <dgm:prSet/>
      <dgm:spPr/>
      <dgm:t>
        <a:bodyPr/>
        <a:lstStyle/>
        <a:p>
          <a:endParaRPr lang="en-US"/>
        </a:p>
      </dgm:t>
    </dgm:pt>
    <dgm:pt modelId="{FA50FC7D-2AEB-4169-8AB6-9C83FC7D4074}">
      <dgm:prSet/>
      <dgm:spPr/>
      <dgm:t>
        <a:bodyPr/>
        <a:lstStyle/>
        <a:p>
          <a:r>
            <a:rPr lang="en-US"/>
            <a:t>Reducing airborne SO₂ emissions from power plants leaves highly concentrated sludge that needs disposal.</a:t>
          </a:r>
        </a:p>
      </dgm:t>
    </dgm:pt>
    <dgm:pt modelId="{C37FBD6C-039F-42E1-80E8-DD33692F53EA}" type="parTrans" cxnId="{3C80C65C-D7CE-4C6C-8836-ED62461B3721}">
      <dgm:prSet/>
      <dgm:spPr/>
      <dgm:t>
        <a:bodyPr/>
        <a:lstStyle/>
        <a:p>
          <a:endParaRPr lang="en-US"/>
        </a:p>
      </dgm:t>
    </dgm:pt>
    <dgm:pt modelId="{27436FB9-476C-49CE-8B4F-DE1FAFF95B24}" type="sibTrans" cxnId="{3C80C65C-D7CE-4C6C-8836-ED62461B3721}">
      <dgm:prSet/>
      <dgm:spPr/>
      <dgm:t>
        <a:bodyPr/>
        <a:lstStyle/>
        <a:p>
          <a:endParaRPr lang="en-US"/>
        </a:p>
      </dgm:t>
    </dgm:pt>
    <dgm:pt modelId="{3070151E-94CA-46EC-ACFB-A23CB053C39F}">
      <dgm:prSet/>
      <dgm:spPr/>
      <dgm:t>
        <a:bodyPr/>
        <a:lstStyle/>
        <a:p>
          <a:r>
            <a:rPr lang="en-US"/>
            <a:t>The mitigation costs must be included as part of the total costs of overall pollution reduction.</a:t>
          </a:r>
        </a:p>
      </dgm:t>
    </dgm:pt>
    <dgm:pt modelId="{8FD099C9-6953-4330-9A52-F7AA9C87AE36}" type="parTrans" cxnId="{E09DE182-BDAF-4741-9E4A-FC8ADF882946}">
      <dgm:prSet/>
      <dgm:spPr/>
      <dgm:t>
        <a:bodyPr/>
        <a:lstStyle/>
        <a:p>
          <a:endParaRPr lang="en-US"/>
        </a:p>
      </dgm:t>
    </dgm:pt>
    <dgm:pt modelId="{4FB12767-ED56-4B06-ACC3-CA585BAA2F4B}" type="sibTrans" cxnId="{E09DE182-BDAF-4741-9E4A-FC8ADF882946}">
      <dgm:prSet/>
      <dgm:spPr/>
      <dgm:t>
        <a:bodyPr/>
        <a:lstStyle/>
        <a:p>
          <a:endParaRPr lang="en-US"/>
        </a:p>
      </dgm:t>
    </dgm:pt>
    <dgm:pt modelId="{05730ABE-ECAC-4004-AB21-F9B65EDF0FEE}">
      <dgm:prSet/>
      <dgm:spPr/>
      <dgm:t>
        <a:bodyPr/>
        <a:lstStyle/>
        <a:p>
          <a:r>
            <a:rPr lang="en-US"/>
            <a:t>Enforcement costs must also be included.</a:t>
          </a:r>
        </a:p>
      </dgm:t>
    </dgm:pt>
    <dgm:pt modelId="{3800EC3C-D0AD-4BB3-81C3-D796BA6B8C16}" type="parTrans" cxnId="{63957558-6292-46A9-A983-1F97658B5A10}">
      <dgm:prSet/>
      <dgm:spPr/>
      <dgm:t>
        <a:bodyPr/>
        <a:lstStyle/>
        <a:p>
          <a:endParaRPr lang="en-US"/>
        </a:p>
      </dgm:t>
    </dgm:pt>
    <dgm:pt modelId="{33A75C4C-FB02-4FF5-94FA-87BB5A9E3A89}" type="sibTrans" cxnId="{63957558-6292-46A9-A983-1F97658B5A10}">
      <dgm:prSet/>
      <dgm:spPr/>
      <dgm:t>
        <a:bodyPr/>
        <a:lstStyle/>
        <a:p>
          <a:endParaRPr lang="en-US"/>
        </a:p>
      </dgm:t>
    </dgm:pt>
    <dgm:pt modelId="{248B3E9D-8D78-486B-B417-20597A28319E}" type="pres">
      <dgm:prSet presAssocID="{B777C6EA-BDFD-47B9-99EB-FEF15A93BDA9}" presName="linear" presStyleCnt="0">
        <dgm:presLayoutVars>
          <dgm:animLvl val="lvl"/>
          <dgm:resizeHandles val="exact"/>
        </dgm:presLayoutVars>
      </dgm:prSet>
      <dgm:spPr/>
    </dgm:pt>
    <dgm:pt modelId="{8DB872FD-F35D-4E3D-A27A-970EEAF6CC1F}" type="pres">
      <dgm:prSet presAssocID="{17FDC7AF-24FD-43D8-9FF3-5B59FACC4FF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BAECF89-FF18-4C6C-B8C0-E9C304177967}" type="pres">
      <dgm:prSet presAssocID="{928C3C15-F26F-4F31-B16D-66CD781E2CFF}" presName="spacer" presStyleCnt="0"/>
      <dgm:spPr/>
    </dgm:pt>
    <dgm:pt modelId="{6B873196-84AD-4D41-956C-2039A1835440}" type="pres">
      <dgm:prSet presAssocID="{FA50FC7D-2AEB-4169-8AB6-9C83FC7D407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389CA73-F399-41B1-8FD5-CF17B8591695}" type="pres">
      <dgm:prSet presAssocID="{27436FB9-476C-49CE-8B4F-DE1FAFF95B24}" presName="spacer" presStyleCnt="0"/>
      <dgm:spPr/>
    </dgm:pt>
    <dgm:pt modelId="{263CCB5C-1784-464D-BD41-33B019007FF8}" type="pres">
      <dgm:prSet presAssocID="{3070151E-94CA-46EC-ACFB-A23CB053C39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C829D24-9E54-408F-9AF2-E13BCA2F9DCA}" type="pres">
      <dgm:prSet presAssocID="{4FB12767-ED56-4B06-ACC3-CA585BAA2F4B}" presName="spacer" presStyleCnt="0"/>
      <dgm:spPr/>
    </dgm:pt>
    <dgm:pt modelId="{32802691-F73B-41BB-A171-86174F185138}" type="pres">
      <dgm:prSet presAssocID="{05730ABE-ECAC-4004-AB21-F9B65EDF0FE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C80C65C-D7CE-4C6C-8836-ED62461B3721}" srcId="{B777C6EA-BDFD-47B9-99EB-FEF15A93BDA9}" destId="{FA50FC7D-2AEB-4169-8AB6-9C83FC7D4074}" srcOrd="1" destOrd="0" parTransId="{C37FBD6C-039F-42E1-80E8-DD33692F53EA}" sibTransId="{27436FB9-476C-49CE-8B4F-DE1FAFF95B24}"/>
    <dgm:cxn modelId="{B721984A-9B39-4A57-8302-25BA909FA72E}" type="presOf" srcId="{17FDC7AF-24FD-43D8-9FF3-5B59FACC4FF2}" destId="{8DB872FD-F35D-4E3D-A27A-970EEAF6CC1F}" srcOrd="0" destOrd="0" presId="urn:microsoft.com/office/officeart/2005/8/layout/vList2"/>
    <dgm:cxn modelId="{63957558-6292-46A9-A983-1F97658B5A10}" srcId="{B777C6EA-BDFD-47B9-99EB-FEF15A93BDA9}" destId="{05730ABE-ECAC-4004-AB21-F9B65EDF0FEE}" srcOrd="3" destOrd="0" parTransId="{3800EC3C-D0AD-4BB3-81C3-D796BA6B8C16}" sibTransId="{33A75C4C-FB02-4FF5-94FA-87BB5A9E3A89}"/>
    <dgm:cxn modelId="{E09DE182-BDAF-4741-9E4A-FC8ADF882946}" srcId="{B777C6EA-BDFD-47B9-99EB-FEF15A93BDA9}" destId="{3070151E-94CA-46EC-ACFB-A23CB053C39F}" srcOrd="2" destOrd="0" parTransId="{8FD099C9-6953-4330-9A52-F7AA9C87AE36}" sibTransId="{4FB12767-ED56-4B06-ACC3-CA585BAA2F4B}"/>
    <dgm:cxn modelId="{DFA3A895-D763-4935-AB47-9F37BA2E96EE}" type="presOf" srcId="{3070151E-94CA-46EC-ACFB-A23CB053C39F}" destId="{263CCB5C-1784-464D-BD41-33B019007FF8}" srcOrd="0" destOrd="0" presId="urn:microsoft.com/office/officeart/2005/8/layout/vList2"/>
    <dgm:cxn modelId="{70D618DB-D93C-42DC-B225-D1207D608FEE}" type="presOf" srcId="{B777C6EA-BDFD-47B9-99EB-FEF15A93BDA9}" destId="{248B3E9D-8D78-486B-B417-20597A28319E}" srcOrd="0" destOrd="0" presId="urn:microsoft.com/office/officeart/2005/8/layout/vList2"/>
    <dgm:cxn modelId="{C504C2E0-73F4-4007-AF3E-EB8410718C77}" srcId="{B777C6EA-BDFD-47B9-99EB-FEF15A93BDA9}" destId="{17FDC7AF-24FD-43D8-9FF3-5B59FACC4FF2}" srcOrd="0" destOrd="0" parTransId="{6471B73F-295F-4B80-8E70-1A7652ADBCA9}" sibTransId="{928C3C15-F26F-4F31-B16D-66CD781E2CFF}"/>
    <dgm:cxn modelId="{30CBB1F3-421A-4BAA-9157-8931C55E3585}" type="presOf" srcId="{05730ABE-ECAC-4004-AB21-F9B65EDF0FEE}" destId="{32802691-F73B-41BB-A171-86174F185138}" srcOrd="0" destOrd="0" presId="urn:microsoft.com/office/officeart/2005/8/layout/vList2"/>
    <dgm:cxn modelId="{D2E165FD-3F3A-49DC-B77A-1D42F6C1E9F1}" type="presOf" srcId="{FA50FC7D-2AEB-4169-8AB6-9C83FC7D4074}" destId="{6B873196-84AD-4D41-956C-2039A1835440}" srcOrd="0" destOrd="0" presId="urn:microsoft.com/office/officeart/2005/8/layout/vList2"/>
    <dgm:cxn modelId="{2597A182-8F70-43A9-9383-54066D9C073E}" type="presParOf" srcId="{248B3E9D-8D78-486B-B417-20597A28319E}" destId="{8DB872FD-F35D-4E3D-A27A-970EEAF6CC1F}" srcOrd="0" destOrd="0" presId="urn:microsoft.com/office/officeart/2005/8/layout/vList2"/>
    <dgm:cxn modelId="{0E6A1384-6AB7-4C6C-B22A-04BC81FD1F6C}" type="presParOf" srcId="{248B3E9D-8D78-486B-B417-20597A28319E}" destId="{5BAECF89-FF18-4C6C-B8C0-E9C304177967}" srcOrd="1" destOrd="0" presId="urn:microsoft.com/office/officeart/2005/8/layout/vList2"/>
    <dgm:cxn modelId="{38C9F1F1-B443-4F77-9369-8948804041DB}" type="presParOf" srcId="{248B3E9D-8D78-486B-B417-20597A28319E}" destId="{6B873196-84AD-4D41-956C-2039A1835440}" srcOrd="2" destOrd="0" presId="urn:microsoft.com/office/officeart/2005/8/layout/vList2"/>
    <dgm:cxn modelId="{0F28FE9A-ABC2-4E38-A8E2-B1D4C9732A99}" type="presParOf" srcId="{248B3E9D-8D78-486B-B417-20597A28319E}" destId="{5389CA73-F399-41B1-8FD5-CF17B8591695}" srcOrd="3" destOrd="0" presId="urn:microsoft.com/office/officeart/2005/8/layout/vList2"/>
    <dgm:cxn modelId="{EC64F806-ECA8-4E3C-A29D-19EE15AD3FA8}" type="presParOf" srcId="{248B3E9D-8D78-486B-B417-20597A28319E}" destId="{263CCB5C-1784-464D-BD41-33B019007FF8}" srcOrd="4" destOrd="0" presId="urn:microsoft.com/office/officeart/2005/8/layout/vList2"/>
    <dgm:cxn modelId="{89C403BC-8C66-4599-A8A2-CF6E2E3510FC}" type="presParOf" srcId="{248B3E9D-8D78-486B-B417-20597A28319E}" destId="{AC829D24-9E54-408F-9AF2-E13BCA2F9DCA}" srcOrd="5" destOrd="0" presId="urn:microsoft.com/office/officeart/2005/8/layout/vList2"/>
    <dgm:cxn modelId="{5CE55FA0-8FA6-45B8-A60E-3C4149D6E3A3}" type="presParOf" srcId="{248B3E9D-8D78-486B-B417-20597A28319E}" destId="{32802691-F73B-41BB-A171-86174F18513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6431B60-6294-45E5-A8C2-E5BF5168A8A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4AC4B42-7D48-47EA-917A-5A5B797131F3}">
      <dgm:prSet/>
      <dgm:spPr/>
      <dgm:t>
        <a:bodyPr/>
        <a:lstStyle/>
        <a:p>
          <a:r>
            <a:rPr lang="en-US"/>
            <a:t>How much has pollution-control expenditures resulted in lowering the national economic performance?</a:t>
          </a:r>
        </a:p>
      </dgm:t>
    </dgm:pt>
    <dgm:pt modelId="{56A9A055-5220-4B48-A8C0-0F3EAA7B93A5}" type="parTrans" cxnId="{B948F87B-759B-40F6-A476-6B9865725577}">
      <dgm:prSet/>
      <dgm:spPr/>
      <dgm:t>
        <a:bodyPr/>
        <a:lstStyle/>
        <a:p>
          <a:endParaRPr lang="en-US"/>
        </a:p>
      </dgm:t>
    </dgm:pt>
    <dgm:pt modelId="{16A48F73-3753-4642-9140-FAEB63BE4CF5}" type="sibTrans" cxnId="{B948F87B-759B-40F6-A476-6B9865725577}">
      <dgm:prSet/>
      <dgm:spPr/>
      <dgm:t>
        <a:bodyPr/>
        <a:lstStyle/>
        <a:p>
          <a:endParaRPr lang="en-US"/>
        </a:p>
      </dgm:t>
    </dgm:pt>
    <dgm:pt modelId="{87064100-9107-481E-BEA6-FF0738B3250D}">
      <dgm:prSet/>
      <dgm:spPr/>
      <dgm:t>
        <a:bodyPr/>
        <a:lstStyle/>
        <a:p>
          <a:r>
            <a:rPr lang="en-US"/>
            <a:t>Variables such as total output, employment, interest rates, capital formation, prices and so on</a:t>
          </a:r>
        </a:p>
      </dgm:t>
    </dgm:pt>
    <dgm:pt modelId="{B67BCF27-392A-4B89-B720-8E703DECF942}" type="parTrans" cxnId="{6181839F-FF56-420A-80C7-5C2C96C8C823}">
      <dgm:prSet/>
      <dgm:spPr/>
      <dgm:t>
        <a:bodyPr/>
        <a:lstStyle/>
        <a:p>
          <a:endParaRPr lang="en-US"/>
        </a:p>
      </dgm:t>
    </dgm:pt>
    <dgm:pt modelId="{815171C3-13E8-439B-8D0B-2B0DD855B345}" type="sibTrans" cxnId="{6181839F-FF56-420A-80C7-5C2C96C8C823}">
      <dgm:prSet/>
      <dgm:spPr/>
      <dgm:t>
        <a:bodyPr/>
        <a:lstStyle/>
        <a:p>
          <a:endParaRPr lang="en-US"/>
        </a:p>
      </dgm:t>
    </dgm:pt>
    <dgm:pt modelId="{1297E433-9A65-4759-97C6-708B222C82DF}">
      <dgm:prSet/>
      <dgm:spPr/>
      <dgm:t>
        <a:bodyPr/>
        <a:lstStyle/>
        <a:p>
          <a:r>
            <a:rPr lang="en-US"/>
            <a:t>Pause for a brief discussion of macro</a:t>
          </a:r>
        </a:p>
      </dgm:t>
    </dgm:pt>
    <dgm:pt modelId="{FD9A4747-BB46-4B4A-8D98-EA4C2CBE9AFB}" type="parTrans" cxnId="{1BE66AAD-5B18-468C-9EBE-C4160DDB2A44}">
      <dgm:prSet/>
      <dgm:spPr/>
      <dgm:t>
        <a:bodyPr/>
        <a:lstStyle/>
        <a:p>
          <a:endParaRPr lang="en-US"/>
        </a:p>
      </dgm:t>
    </dgm:pt>
    <dgm:pt modelId="{E56B4689-028B-4C12-8674-BBB2A69E654B}" type="sibTrans" cxnId="{1BE66AAD-5B18-468C-9EBE-C4160DDB2A44}">
      <dgm:prSet/>
      <dgm:spPr/>
      <dgm:t>
        <a:bodyPr/>
        <a:lstStyle/>
        <a:p>
          <a:endParaRPr lang="en-US"/>
        </a:p>
      </dgm:t>
    </dgm:pt>
    <dgm:pt modelId="{11AFCD89-D0C2-4807-99F8-76314C5D6E8C}">
      <dgm:prSet/>
      <dgm:spPr/>
      <dgm:t>
        <a:bodyPr/>
        <a:lstStyle/>
        <a:p>
          <a:r>
            <a:rPr lang="en-US"/>
            <a:t>Simulations: estimate the economic activities resulting from no pollution abatement costs to different levels of abatement costs.</a:t>
          </a:r>
        </a:p>
      </dgm:t>
    </dgm:pt>
    <dgm:pt modelId="{8369E114-1F59-41AF-9074-BD97CA4B0DD4}" type="parTrans" cxnId="{FD145A5F-9FC0-4026-B389-15DB2C5F79F1}">
      <dgm:prSet/>
      <dgm:spPr/>
      <dgm:t>
        <a:bodyPr/>
        <a:lstStyle/>
        <a:p>
          <a:endParaRPr lang="en-US"/>
        </a:p>
      </dgm:t>
    </dgm:pt>
    <dgm:pt modelId="{4F0AF482-4EBC-4695-9A11-D582BEC8551E}" type="sibTrans" cxnId="{FD145A5F-9FC0-4026-B389-15DB2C5F79F1}">
      <dgm:prSet/>
      <dgm:spPr/>
      <dgm:t>
        <a:bodyPr/>
        <a:lstStyle/>
        <a:p>
          <a:endParaRPr lang="en-US"/>
        </a:p>
      </dgm:t>
    </dgm:pt>
    <dgm:pt modelId="{E0E732AF-3EE3-4212-8B62-5478302A947B}" type="pres">
      <dgm:prSet presAssocID="{A6431B60-6294-45E5-A8C2-E5BF5168A8AF}" presName="vert0" presStyleCnt="0">
        <dgm:presLayoutVars>
          <dgm:dir/>
          <dgm:animOne val="branch"/>
          <dgm:animLvl val="lvl"/>
        </dgm:presLayoutVars>
      </dgm:prSet>
      <dgm:spPr/>
    </dgm:pt>
    <dgm:pt modelId="{B7DE053A-6EF7-45F1-BF9C-0C733733653E}" type="pres">
      <dgm:prSet presAssocID="{24AC4B42-7D48-47EA-917A-5A5B797131F3}" presName="thickLine" presStyleLbl="alignNode1" presStyleIdx="0" presStyleCnt="4"/>
      <dgm:spPr/>
    </dgm:pt>
    <dgm:pt modelId="{5C63712C-4A5D-47BE-901E-0722EC936535}" type="pres">
      <dgm:prSet presAssocID="{24AC4B42-7D48-47EA-917A-5A5B797131F3}" presName="horz1" presStyleCnt="0"/>
      <dgm:spPr/>
    </dgm:pt>
    <dgm:pt modelId="{1FB690AD-F9DE-485B-BDC1-6976D18F2F79}" type="pres">
      <dgm:prSet presAssocID="{24AC4B42-7D48-47EA-917A-5A5B797131F3}" presName="tx1" presStyleLbl="revTx" presStyleIdx="0" presStyleCnt="4"/>
      <dgm:spPr/>
    </dgm:pt>
    <dgm:pt modelId="{C71BC5DC-6017-4FBB-B856-A2B02DF374F6}" type="pres">
      <dgm:prSet presAssocID="{24AC4B42-7D48-47EA-917A-5A5B797131F3}" presName="vert1" presStyleCnt="0"/>
      <dgm:spPr/>
    </dgm:pt>
    <dgm:pt modelId="{86271B91-0135-4DC9-873F-5D3686567905}" type="pres">
      <dgm:prSet presAssocID="{87064100-9107-481E-BEA6-FF0738B3250D}" presName="thickLine" presStyleLbl="alignNode1" presStyleIdx="1" presStyleCnt="4"/>
      <dgm:spPr/>
    </dgm:pt>
    <dgm:pt modelId="{FB5C4D39-597B-4C0F-8186-A891158DB728}" type="pres">
      <dgm:prSet presAssocID="{87064100-9107-481E-BEA6-FF0738B3250D}" presName="horz1" presStyleCnt="0"/>
      <dgm:spPr/>
    </dgm:pt>
    <dgm:pt modelId="{CF7BD329-D308-40BB-B7BC-C5824EC611E3}" type="pres">
      <dgm:prSet presAssocID="{87064100-9107-481E-BEA6-FF0738B3250D}" presName="tx1" presStyleLbl="revTx" presStyleIdx="1" presStyleCnt="4"/>
      <dgm:spPr/>
    </dgm:pt>
    <dgm:pt modelId="{84341772-9BFC-4DA5-AD60-C1A0E4E92FF4}" type="pres">
      <dgm:prSet presAssocID="{87064100-9107-481E-BEA6-FF0738B3250D}" presName="vert1" presStyleCnt="0"/>
      <dgm:spPr/>
    </dgm:pt>
    <dgm:pt modelId="{CFA363DB-EE79-4963-A601-40D0C15768EC}" type="pres">
      <dgm:prSet presAssocID="{1297E433-9A65-4759-97C6-708B222C82DF}" presName="thickLine" presStyleLbl="alignNode1" presStyleIdx="2" presStyleCnt="4"/>
      <dgm:spPr/>
    </dgm:pt>
    <dgm:pt modelId="{9E856048-4436-4430-9D07-9E7F13715EBF}" type="pres">
      <dgm:prSet presAssocID="{1297E433-9A65-4759-97C6-708B222C82DF}" presName="horz1" presStyleCnt="0"/>
      <dgm:spPr/>
    </dgm:pt>
    <dgm:pt modelId="{EE3A0A9A-3765-4F4B-B651-0A6B23567EFB}" type="pres">
      <dgm:prSet presAssocID="{1297E433-9A65-4759-97C6-708B222C82DF}" presName="tx1" presStyleLbl="revTx" presStyleIdx="2" presStyleCnt="4"/>
      <dgm:spPr/>
    </dgm:pt>
    <dgm:pt modelId="{F5E48006-BCDA-40A5-AA72-18F1C437F8C2}" type="pres">
      <dgm:prSet presAssocID="{1297E433-9A65-4759-97C6-708B222C82DF}" presName="vert1" presStyleCnt="0"/>
      <dgm:spPr/>
    </dgm:pt>
    <dgm:pt modelId="{D5D38ED3-E5BC-4369-B9B0-1056601179E5}" type="pres">
      <dgm:prSet presAssocID="{11AFCD89-D0C2-4807-99F8-76314C5D6E8C}" presName="thickLine" presStyleLbl="alignNode1" presStyleIdx="3" presStyleCnt="4"/>
      <dgm:spPr/>
    </dgm:pt>
    <dgm:pt modelId="{B17E1EC6-160A-42FB-8FAE-32A614432FC7}" type="pres">
      <dgm:prSet presAssocID="{11AFCD89-D0C2-4807-99F8-76314C5D6E8C}" presName="horz1" presStyleCnt="0"/>
      <dgm:spPr/>
    </dgm:pt>
    <dgm:pt modelId="{6D8B64BA-ADE3-41ED-9E7D-CE31BE7EDD94}" type="pres">
      <dgm:prSet presAssocID="{11AFCD89-D0C2-4807-99F8-76314C5D6E8C}" presName="tx1" presStyleLbl="revTx" presStyleIdx="3" presStyleCnt="4"/>
      <dgm:spPr/>
    </dgm:pt>
    <dgm:pt modelId="{8AA89F40-E0F9-426B-80FF-35084146CFB9}" type="pres">
      <dgm:prSet presAssocID="{11AFCD89-D0C2-4807-99F8-76314C5D6E8C}" presName="vert1" presStyleCnt="0"/>
      <dgm:spPr/>
    </dgm:pt>
  </dgm:ptLst>
  <dgm:cxnLst>
    <dgm:cxn modelId="{F99C892E-2DE9-464B-909C-4611F741E03D}" type="presOf" srcId="{87064100-9107-481E-BEA6-FF0738B3250D}" destId="{CF7BD329-D308-40BB-B7BC-C5824EC611E3}" srcOrd="0" destOrd="0" presId="urn:microsoft.com/office/officeart/2008/layout/LinedList"/>
    <dgm:cxn modelId="{FD145A5F-9FC0-4026-B389-15DB2C5F79F1}" srcId="{A6431B60-6294-45E5-A8C2-E5BF5168A8AF}" destId="{11AFCD89-D0C2-4807-99F8-76314C5D6E8C}" srcOrd="3" destOrd="0" parTransId="{8369E114-1F59-41AF-9074-BD97CA4B0DD4}" sibTransId="{4F0AF482-4EBC-4695-9A11-D582BEC8551E}"/>
    <dgm:cxn modelId="{B6F2017B-1FE2-4AD8-A996-EDB531467489}" type="presOf" srcId="{1297E433-9A65-4759-97C6-708B222C82DF}" destId="{EE3A0A9A-3765-4F4B-B651-0A6B23567EFB}" srcOrd="0" destOrd="0" presId="urn:microsoft.com/office/officeart/2008/layout/LinedList"/>
    <dgm:cxn modelId="{B948F87B-759B-40F6-A476-6B9865725577}" srcId="{A6431B60-6294-45E5-A8C2-E5BF5168A8AF}" destId="{24AC4B42-7D48-47EA-917A-5A5B797131F3}" srcOrd="0" destOrd="0" parTransId="{56A9A055-5220-4B48-A8C0-0F3EAA7B93A5}" sibTransId="{16A48F73-3753-4642-9140-FAEB63BE4CF5}"/>
    <dgm:cxn modelId="{B52E009C-F6A7-478A-9457-977A5A5A9948}" type="presOf" srcId="{24AC4B42-7D48-47EA-917A-5A5B797131F3}" destId="{1FB690AD-F9DE-485B-BDC1-6976D18F2F79}" srcOrd="0" destOrd="0" presId="urn:microsoft.com/office/officeart/2008/layout/LinedList"/>
    <dgm:cxn modelId="{6181839F-FF56-420A-80C7-5C2C96C8C823}" srcId="{A6431B60-6294-45E5-A8C2-E5BF5168A8AF}" destId="{87064100-9107-481E-BEA6-FF0738B3250D}" srcOrd="1" destOrd="0" parTransId="{B67BCF27-392A-4B89-B720-8E703DECF942}" sibTransId="{815171C3-13E8-439B-8D0B-2B0DD855B345}"/>
    <dgm:cxn modelId="{1BE66AAD-5B18-468C-9EBE-C4160DDB2A44}" srcId="{A6431B60-6294-45E5-A8C2-E5BF5168A8AF}" destId="{1297E433-9A65-4759-97C6-708B222C82DF}" srcOrd="2" destOrd="0" parTransId="{FD9A4747-BB46-4B4A-8D98-EA4C2CBE9AFB}" sibTransId="{E56B4689-028B-4C12-8674-BBB2A69E654B}"/>
    <dgm:cxn modelId="{63986ECE-B2C6-4D8C-8A2B-ADA1FC21D56B}" type="presOf" srcId="{11AFCD89-D0C2-4807-99F8-76314C5D6E8C}" destId="{6D8B64BA-ADE3-41ED-9E7D-CE31BE7EDD94}" srcOrd="0" destOrd="0" presId="urn:microsoft.com/office/officeart/2008/layout/LinedList"/>
    <dgm:cxn modelId="{B84526F8-319A-4543-BFE0-F1F749A4843C}" type="presOf" srcId="{A6431B60-6294-45E5-A8C2-E5BF5168A8AF}" destId="{E0E732AF-3EE3-4212-8B62-5478302A947B}" srcOrd="0" destOrd="0" presId="urn:microsoft.com/office/officeart/2008/layout/LinedList"/>
    <dgm:cxn modelId="{D6D47066-2E8E-48AA-AC57-5A9743B9602B}" type="presParOf" srcId="{E0E732AF-3EE3-4212-8B62-5478302A947B}" destId="{B7DE053A-6EF7-45F1-BF9C-0C733733653E}" srcOrd="0" destOrd="0" presId="urn:microsoft.com/office/officeart/2008/layout/LinedList"/>
    <dgm:cxn modelId="{6EC81300-45B6-4630-8EAA-DD17584E07BC}" type="presParOf" srcId="{E0E732AF-3EE3-4212-8B62-5478302A947B}" destId="{5C63712C-4A5D-47BE-901E-0722EC936535}" srcOrd="1" destOrd="0" presId="urn:microsoft.com/office/officeart/2008/layout/LinedList"/>
    <dgm:cxn modelId="{4291D16F-6F20-4189-A458-EB045168F3E8}" type="presParOf" srcId="{5C63712C-4A5D-47BE-901E-0722EC936535}" destId="{1FB690AD-F9DE-485B-BDC1-6976D18F2F79}" srcOrd="0" destOrd="0" presId="urn:microsoft.com/office/officeart/2008/layout/LinedList"/>
    <dgm:cxn modelId="{E4DB24D1-CBB7-4E4E-9010-89023437038E}" type="presParOf" srcId="{5C63712C-4A5D-47BE-901E-0722EC936535}" destId="{C71BC5DC-6017-4FBB-B856-A2B02DF374F6}" srcOrd="1" destOrd="0" presId="urn:microsoft.com/office/officeart/2008/layout/LinedList"/>
    <dgm:cxn modelId="{318A153C-4E63-48C7-BFB6-E3407EB84183}" type="presParOf" srcId="{E0E732AF-3EE3-4212-8B62-5478302A947B}" destId="{86271B91-0135-4DC9-873F-5D3686567905}" srcOrd="2" destOrd="0" presId="urn:microsoft.com/office/officeart/2008/layout/LinedList"/>
    <dgm:cxn modelId="{05A44023-41AB-4B0A-9734-0D5120BD8E59}" type="presParOf" srcId="{E0E732AF-3EE3-4212-8B62-5478302A947B}" destId="{FB5C4D39-597B-4C0F-8186-A891158DB728}" srcOrd="3" destOrd="0" presId="urn:microsoft.com/office/officeart/2008/layout/LinedList"/>
    <dgm:cxn modelId="{702292B1-D012-4FBC-AE9A-699C89C8A6FE}" type="presParOf" srcId="{FB5C4D39-597B-4C0F-8186-A891158DB728}" destId="{CF7BD329-D308-40BB-B7BC-C5824EC611E3}" srcOrd="0" destOrd="0" presId="urn:microsoft.com/office/officeart/2008/layout/LinedList"/>
    <dgm:cxn modelId="{711269EE-612E-4F57-B834-9C818AF8A439}" type="presParOf" srcId="{FB5C4D39-597B-4C0F-8186-A891158DB728}" destId="{84341772-9BFC-4DA5-AD60-C1A0E4E92FF4}" srcOrd="1" destOrd="0" presId="urn:microsoft.com/office/officeart/2008/layout/LinedList"/>
    <dgm:cxn modelId="{E6F0BFDC-9A0F-4BA6-B385-B5C824B5170C}" type="presParOf" srcId="{E0E732AF-3EE3-4212-8B62-5478302A947B}" destId="{CFA363DB-EE79-4963-A601-40D0C15768EC}" srcOrd="4" destOrd="0" presId="urn:microsoft.com/office/officeart/2008/layout/LinedList"/>
    <dgm:cxn modelId="{CE038790-1598-4C2C-8562-0B3CC3B11A48}" type="presParOf" srcId="{E0E732AF-3EE3-4212-8B62-5478302A947B}" destId="{9E856048-4436-4430-9D07-9E7F13715EBF}" srcOrd="5" destOrd="0" presId="urn:microsoft.com/office/officeart/2008/layout/LinedList"/>
    <dgm:cxn modelId="{D7D62022-088D-4291-8D20-F428C13940C9}" type="presParOf" srcId="{9E856048-4436-4430-9D07-9E7F13715EBF}" destId="{EE3A0A9A-3765-4F4B-B651-0A6B23567EFB}" srcOrd="0" destOrd="0" presId="urn:microsoft.com/office/officeart/2008/layout/LinedList"/>
    <dgm:cxn modelId="{2BA8AD2E-5D34-4357-B990-A68AD63F4DFB}" type="presParOf" srcId="{9E856048-4436-4430-9D07-9E7F13715EBF}" destId="{F5E48006-BCDA-40A5-AA72-18F1C437F8C2}" srcOrd="1" destOrd="0" presId="urn:microsoft.com/office/officeart/2008/layout/LinedList"/>
    <dgm:cxn modelId="{DE1C2CCB-CFE9-418F-B18E-120D7EEF27C7}" type="presParOf" srcId="{E0E732AF-3EE3-4212-8B62-5478302A947B}" destId="{D5D38ED3-E5BC-4369-B9B0-1056601179E5}" srcOrd="6" destOrd="0" presId="urn:microsoft.com/office/officeart/2008/layout/LinedList"/>
    <dgm:cxn modelId="{3239ED21-A340-4A74-8DE7-665C22B61118}" type="presParOf" srcId="{E0E732AF-3EE3-4212-8B62-5478302A947B}" destId="{B17E1EC6-160A-42FB-8FAE-32A614432FC7}" srcOrd="7" destOrd="0" presId="urn:microsoft.com/office/officeart/2008/layout/LinedList"/>
    <dgm:cxn modelId="{5CB54DD7-52A6-44B1-A11A-CEE5B5052F38}" type="presParOf" srcId="{B17E1EC6-160A-42FB-8FAE-32A614432FC7}" destId="{6D8B64BA-ADE3-41ED-9E7D-CE31BE7EDD94}" srcOrd="0" destOrd="0" presId="urn:microsoft.com/office/officeart/2008/layout/LinedList"/>
    <dgm:cxn modelId="{0E2A5C48-B212-45C1-991F-F3D3FBEA9AD2}" type="presParOf" srcId="{B17E1EC6-160A-42FB-8FAE-32A614432FC7}" destId="{8AA89F40-E0F9-426B-80FF-35084146CFB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8882972-244F-41DE-AC57-76F82E84B315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43EAF68-29B0-4803-BAEB-0C2121C247B2}">
      <dgm:prSet/>
      <dgm:spPr/>
      <dgm:t>
        <a:bodyPr/>
        <a:lstStyle/>
        <a:p>
          <a:r>
            <a:rPr lang="en-US" dirty="0"/>
            <a:t>NPV</a:t>
          </a:r>
        </a:p>
      </dgm:t>
    </dgm:pt>
    <dgm:pt modelId="{5FF0F134-5E26-481D-877E-A20E23A6179D}" type="parTrans" cxnId="{B6866E19-8355-4D61-AC9F-EC2B7E483249}">
      <dgm:prSet/>
      <dgm:spPr/>
      <dgm:t>
        <a:bodyPr/>
        <a:lstStyle/>
        <a:p>
          <a:endParaRPr lang="en-US"/>
        </a:p>
      </dgm:t>
    </dgm:pt>
    <dgm:pt modelId="{3D5FC87F-084F-4739-A8C5-0C8253E902E3}" type="sibTrans" cxnId="{B6866E19-8355-4D61-AC9F-EC2B7E483249}">
      <dgm:prSet/>
      <dgm:spPr/>
      <dgm:t>
        <a:bodyPr/>
        <a:lstStyle/>
        <a:p>
          <a:endParaRPr lang="en-US"/>
        </a:p>
      </dgm:t>
    </dgm:pt>
    <dgm:pt modelId="{458100F1-A10C-43E3-87A6-78C95FD68B92}">
      <dgm:prSet/>
      <dgm:spPr/>
      <dgm:t>
        <a:bodyPr/>
        <a:lstStyle/>
        <a:p>
          <a:r>
            <a:rPr lang="en-US"/>
            <a:t>NPV: Find net present value of a series of cash flows</a:t>
          </a:r>
        </a:p>
      </dgm:t>
    </dgm:pt>
    <dgm:pt modelId="{1AF38624-B593-40AF-AB86-76167B92E51B}" type="parTrans" cxnId="{005A6B41-B6C1-46C0-904E-69D0E4580BBE}">
      <dgm:prSet/>
      <dgm:spPr/>
      <dgm:t>
        <a:bodyPr/>
        <a:lstStyle/>
        <a:p>
          <a:endParaRPr lang="en-US"/>
        </a:p>
      </dgm:t>
    </dgm:pt>
    <dgm:pt modelId="{DF6F2795-AA48-41F7-9F4D-0CC987D41BEE}" type="sibTrans" cxnId="{005A6B41-B6C1-46C0-904E-69D0E4580BBE}">
      <dgm:prSet/>
      <dgm:spPr/>
      <dgm:t>
        <a:bodyPr/>
        <a:lstStyle/>
        <a:p>
          <a:endParaRPr lang="en-US"/>
        </a:p>
      </dgm:t>
    </dgm:pt>
    <dgm:pt modelId="{E04DE5FA-A4D1-4792-B9B5-DB2CCAAD7C17}">
      <dgm:prSet/>
      <dgm:spPr/>
      <dgm:t>
        <a:bodyPr/>
        <a:lstStyle/>
        <a:p>
          <a:r>
            <a:rPr lang="en-US"/>
            <a:t>Rate</a:t>
          </a:r>
        </a:p>
      </dgm:t>
    </dgm:pt>
    <dgm:pt modelId="{1B12BADD-BEED-4D66-8A40-3CC2C15CAAEC}" type="parTrans" cxnId="{0562517A-D989-4B2F-9D76-96FE6EB4AFAE}">
      <dgm:prSet/>
      <dgm:spPr/>
      <dgm:t>
        <a:bodyPr/>
        <a:lstStyle/>
        <a:p>
          <a:endParaRPr lang="en-US"/>
        </a:p>
      </dgm:t>
    </dgm:pt>
    <dgm:pt modelId="{34BB9CD3-FF39-40AD-8600-1C51685D5E41}" type="sibTrans" cxnId="{0562517A-D989-4B2F-9D76-96FE6EB4AFAE}">
      <dgm:prSet/>
      <dgm:spPr/>
      <dgm:t>
        <a:bodyPr/>
        <a:lstStyle/>
        <a:p>
          <a:endParaRPr lang="en-US"/>
        </a:p>
      </dgm:t>
    </dgm:pt>
    <dgm:pt modelId="{C14FDA6A-EC15-46AF-8480-AF2952CDE4DA}">
      <dgm:prSet/>
      <dgm:spPr/>
      <dgm:t>
        <a:bodyPr/>
        <a:lstStyle/>
        <a:p>
          <a:r>
            <a:rPr lang="en-US"/>
            <a:t>Rate: Find unknown interest rate</a:t>
          </a:r>
        </a:p>
      </dgm:t>
    </dgm:pt>
    <dgm:pt modelId="{17FE55A6-4112-4BBF-86D2-8E50269410FB}" type="parTrans" cxnId="{A944DDDA-1B7B-4F69-BF92-4A1FFEB655F8}">
      <dgm:prSet/>
      <dgm:spPr/>
      <dgm:t>
        <a:bodyPr/>
        <a:lstStyle/>
        <a:p>
          <a:endParaRPr lang="en-US"/>
        </a:p>
      </dgm:t>
    </dgm:pt>
    <dgm:pt modelId="{6377A2E0-644F-4B46-B57B-C9C9914588BC}" type="sibTrans" cxnId="{A944DDDA-1B7B-4F69-BF92-4A1FFEB655F8}">
      <dgm:prSet/>
      <dgm:spPr/>
      <dgm:t>
        <a:bodyPr/>
        <a:lstStyle/>
        <a:p>
          <a:endParaRPr lang="en-US"/>
        </a:p>
      </dgm:t>
    </dgm:pt>
    <dgm:pt modelId="{258B196E-E159-4772-BCE9-88D315CDFCCF}">
      <dgm:prSet/>
      <dgm:spPr/>
      <dgm:t>
        <a:bodyPr/>
        <a:lstStyle/>
        <a:p>
          <a:r>
            <a:rPr lang="en-US" dirty="0"/>
            <a:t>IRR</a:t>
          </a:r>
        </a:p>
      </dgm:t>
    </dgm:pt>
    <dgm:pt modelId="{E54930E9-7E88-4826-B3A6-F7B2F25BE6A9}" type="parTrans" cxnId="{33255076-A99C-4923-BC80-34A137EDF42F}">
      <dgm:prSet/>
      <dgm:spPr/>
      <dgm:t>
        <a:bodyPr/>
        <a:lstStyle/>
        <a:p>
          <a:endParaRPr lang="en-US"/>
        </a:p>
      </dgm:t>
    </dgm:pt>
    <dgm:pt modelId="{9D50EF26-18C0-467E-91AA-507F869E9995}" type="sibTrans" cxnId="{33255076-A99C-4923-BC80-34A137EDF42F}">
      <dgm:prSet/>
      <dgm:spPr/>
      <dgm:t>
        <a:bodyPr/>
        <a:lstStyle/>
        <a:p>
          <a:endParaRPr lang="en-US"/>
        </a:p>
      </dgm:t>
    </dgm:pt>
    <dgm:pt modelId="{B65D752E-4C5B-41F4-B769-E2901F4E5A49}">
      <dgm:prSet/>
      <dgm:spPr/>
      <dgm:t>
        <a:bodyPr/>
        <a:lstStyle/>
        <a:p>
          <a:r>
            <a:rPr lang="en-US"/>
            <a:t>IRR: Return internal rate of return for a series of cash flows</a:t>
          </a:r>
        </a:p>
      </dgm:t>
    </dgm:pt>
    <dgm:pt modelId="{7D581D0C-88C6-44F2-9129-A0E88DC3E302}" type="parTrans" cxnId="{394E3E08-DECC-47DA-ACAD-6425CDAEBC34}">
      <dgm:prSet/>
      <dgm:spPr/>
      <dgm:t>
        <a:bodyPr/>
        <a:lstStyle/>
        <a:p>
          <a:endParaRPr lang="en-US"/>
        </a:p>
      </dgm:t>
    </dgm:pt>
    <dgm:pt modelId="{55DB640C-850C-430C-A16C-F1A8DC21564B}" type="sibTrans" cxnId="{394E3E08-DECC-47DA-ACAD-6425CDAEBC34}">
      <dgm:prSet/>
      <dgm:spPr/>
      <dgm:t>
        <a:bodyPr/>
        <a:lstStyle/>
        <a:p>
          <a:endParaRPr lang="en-US"/>
        </a:p>
      </dgm:t>
    </dgm:pt>
    <dgm:pt modelId="{35829E3E-4C84-4484-9B5C-B2DB671A0C8C}">
      <dgm:prSet/>
      <dgm:spPr/>
      <dgm:t>
        <a:bodyPr/>
        <a:lstStyle/>
        <a:p>
          <a:r>
            <a:rPr lang="en-US" dirty="0"/>
            <a:t>PMT</a:t>
          </a:r>
        </a:p>
      </dgm:t>
    </dgm:pt>
    <dgm:pt modelId="{054A245C-7266-47CC-B026-BC58C1D98ECB}" type="parTrans" cxnId="{0B7A262E-78E3-464B-8BE0-FCB0DB3AC6E1}">
      <dgm:prSet/>
      <dgm:spPr/>
      <dgm:t>
        <a:bodyPr/>
        <a:lstStyle/>
        <a:p>
          <a:endParaRPr lang="en-US"/>
        </a:p>
      </dgm:t>
    </dgm:pt>
    <dgm:pt modelId="{91B00FCB-5151-46DB-A2E5-5DFB43635D89}" type="sibTrans" cxnId="{0B7A262E-78E3-464B-8BE0-FCB0DB3AC6E1}">
      <dgm:prSet/>
      <dgm:spPr/>
      <dgm:t>
        <a:bodyPr/>
        <a:lstStyle/>
        <a:p>
          <a:endParaRPr lang="en-US"/>
        </a:p>
      </dgm:t>
    </dgm:pt>
    <dgm:pt modelId="{467AC293-1FFB-483B-B903-47D36814518C}">
      <dgm:prSet/>
      <dgm:spPr/>
      <dgm:t>
        <a:bodyPr/>
        <a:lstStyle/>
        <a:p>
          <a:r>
            <a:rPr lang="en-US"/>
            <a:t>PMT: Given a rate, number of time periods, and total value what will payments be</a:t>
          </a:r>
        </a:p>
      </dgm:t>
    </dgm:pt>
    <dgm:pt modelId="{E570788B-AE3C-4F0A-8A6E-507AA3DB2705}" type="parTrans" cxnId="{806F1451-C604-49EB-B4F9-298BDC062B93}">
      <dgm:prSet/>
      <dgm:spPr/>
      <dgm:t>
        <a:bodyPr/>
        <a:lstStyle/>
        <a:p>
          <a:endParaRPr lang="en-US"/>
        </a:p>
      </dgm:t>
    </dgm:pt>
    <dgm:pt modelId="{26CED2EF-90C1-4104-A0D6-B4B650426A1E}" type="sibTrans" cxnId="{806F1451-C604-49EB-B4F9-298BDC062B93}">
      <dgm:prSet/>
      <dgm:spPr/>
      <dgm:t>
        <a:bodyPr/>
        <a:lstStyle/>
        <a:p>
          <a:endParaRPr lang="en-US"/>
        </a:p>
      </dgm:t>
    </dgm:pt>
    <dgm:pt modelId="{65A6EF95-36B5-45DE-AB30-720689C56A0E}">
      <dgm:prSet/>
      <dgm:spPr/>
      <dgm:t>
        <a:bodyPr/>
        <a:lstStyle/>
        <a:p>
          <a:r>
            <a:rPr lang="en-US" dirty="0"/>
            <a:t>IPMT</a:t>
          </a:r>
        </a:p>
      </dgm:t>
    </dgm:pt>
    <dgm:pt modelId="{94E71447-9409-47C8-AC3B-07B5CE143A5F}" type="parTrans" cxnId="{C5B06FD3-0AF4-4703-859B-26D40DF05834}">
      <dgm:prSet/>
      <dgm:spPr/>
      <dgm:t>
        <a:bodyPr/>
        <a:lstStyle/>
        <a:p>
          <a:endParaRPr lang="en-US"/>
        </a:p>
      </dgm:t>
    </dgm:pt>
    <dgm:pt modelId="{3BD9E671-99B4-41F3-82EB-05B1B6FDF5AC}" type="sibTrans" cxnId="{C5B06FD3-0AF4-4703-859B-26D40DF05834}">
      <dgm:prSet/>
      <dgm:spPr/>
      <dgm:t>
        <a:bodyPr/>
        <a:lstStyle/>
        <a:p>
          <a:endParaRPr lang="en-US"/>
        </a:p>
      </dgm:t>
    </dgm:pt>
    <dgm:pt modelId="{F5BE0A65-23DF-4282-B012-84026FE6F5A5}">
      <dgm:prSet/>
      <dgm:spPr/>
      <dgm:t>
        <a:bodyPr/>
        <a:lstStyle/>
        <a:p>
          <a:r>
            <a:rPr lang="en-US"/>
            <a:t>IPMT: Calculate interest portion of fixed debt payment</a:t>
          </a:r>
        </a:p>
      </dgm:t>
    </dgm:pt>
    <dgm:pt modelId="{BF878A9E-0623-415D-87D3-D8FF16A1155E}" type="parTrans" cxnId="{2CBBE729-12CA-46EB-AADA-1E77EB35216F}">
      <dgm:prSet/>
      <dgm:spPr/>
      <dgm:t>
        <a:bodyPr/>
        <a:lstStyle/>
        <a:p>
          <a:endParaRPr lang="en-US"/>
        </a:p>
      </dgm:t>
    </dgm:pt>
    <dgm:pt modelId="{3ED1EE57-791C-44E2-8B81-0EE6C76E8A57}" type="sibTrans" cxnId="{2CBBE729-12CA-46EB-AADA-1E77EB35216F}">
      <dgm:prSet/>
      <dgm:spPr/>
      <dgm:t>
        <a:bodyPr/>
        <a:lstStyle/>
        <a:p>
          <a:endParaRPr lang="en-US"/>
        </a:p>
      </dgm:t>
    </dgm:pt>
    <dgm:pt modelId="{3F10ADC3-8A8B-49C2-A29D-AB15BCD3E33E}">
      <dgm:prSet/>
      <dgm:spPr/>
      <dgm:t>
        <a:bodyPr/>
        <a:lstStyle/>
        <a:p>
          <a:r>
            <a:rPr lang="en-US" dirty="0"/>
            <a:t>FV</a:t>
          </a:r>
        </a:p>
      </dgm:t>
    </dgm:pt>
    <dgm:pt modelId="{9A617517-21DF-4A5E-A386-3628EC11F144}" type="parTrans" cxnId="{EB38131C-9EF3-4B03-AD77-C244BEBAE8A7}">
      <dgm:prSet/>
      <dgm:spPr/>
      <dgm:t>
        <a:bodyPr/>
        <a:lstStyle/>
        <a:p>
          <a:endParaRPr lang="en-US"/>
        </a:p>
      </dgm:t>
    </dgm:pt>
    <dgm:pt modelId="{69576B0C-7942-4559-817E-F28E3E561CDF}" type="sibTrans" cxnId="{EB38131C-9EF3-4B03-AD77-C244BEBAE8A7}">
      <dgm:prSet/>
      <dgm:spPr/>
      <dgm:t>
        <a:bodyPr/>
        <a:lstStyle/>
        <a:p>
          <a:endParaRPr lang="en-US"/>
        </a:p>
      </dgm:t>
    </dgm:pt>
    <dgm:pt modelId="{3C54478E-89C2-412B-9A0B-55963FD05935}">
      <dgm:prSet/>
      <dgm:spPr/>
      <dgm:t>
        <a:bodyPr/>
        <a:lstStyle/>
        <a:p>
          <a:r>
            <a:rPr lang="en-US"/>
            <a:t>FV: Find future value of  an investment growing at rate</a:t>
          </a:r>
        </a:p>
      </dgm:t>
    </dgm:pt>
    <dgm:pt modelId="{8B787852-4D7D-413A-87D6-B3521E4CA766}" type="parTrans" cxnId="{0C62A660-1295-4E1D-B216-0C624B2A4223}">
      <dgm:prSet/>
      <dgm:spPr/>
      <dgm:t>
        <a:bodyPr/>
        <a:lstStyle/>
        <a:p>
          <a:endParaRPr lang="en-US"/>
        </a:p>
      </dgm:t>
    </dgm:pt>
    <dgm:pt modelId="{C1EBBA7E-0656-4904-8D37-BAE75767BFBC}" type="sibTrans" cxnId="{0C62A660-1295-4E1D-B216-0C624B2A4223}">
      <dgm:prSet/>
      <dgm:spPr/>
      <dgm:t>
        <a:bodyPr/>
        <a:lstStyle/>
        <a:p>
          <a:endParaRPr lang="en-US"/>
        </a:p>
      </dgm:t>
    </dgm:pt>
    <dgm:pt modelId="{9264C728-0F77-49D2-901A-D8D95CAC22F0}" type="pres">
      <dgm:prSet presAssocID="{68882972-244F-41DE-AC57-76F82E84B315}" presName="Name0" presStyleCnt="0">
        <dgm:presLayoutVars>
          <dgm:dir/>
          <dgm:animLvl val="lvl"/>
          <dgm:resizeHandles val="exact"/>
        </dgm:presLayoutVars>
      </dgm:prSet>
      <dgm:spPr/>
    </dgm:pt>
    <dgm:pt modelId="{AF951AA4-B551-469B-B31B-F97144449D6A}" type="pres">
      <dgm:prSet presAssocID="{E43EAF68-29B0-4803-BAEB-0C2121C247B2}" presName="linNode" presStyleCnt="0"/>
      <dgm:spPr/>
    </dgm:pt>
    <dgm:pt modelId="{63857036-5E75-4145-A698-E29EB2344B40}" type="pres">
      <dgm:prSet presAssocID="{E43EAF68-29B0-4803-BAEB-0C2121C247B2}" presName="parentText" presStyleLbl="solidFgAcc1" presStyleIdx="0" presStyleCnt="6">
        <dgm:presLayoutVars>
          <dgm:chMax val="1"/>
          <dgm:bulletEnabled/>
        </dgm:presLayoutVars>
      </dgm:prSet>
      <dgm:spPr/>
    </dgm:pt>
    <dgm:pt modelId="{3E745C5C-3ABA-4CC0-8C57-CAB64EF04CBD}" type="pres">
      <dgm:prSet presAssocID="{E43EAF68-29B0-4803-BAEB-0C2121C247B2}" presName="descendantText" presStyleLbl="alignNode1" presStyleIdx="0" presStyleCnt="6">
        <dgm:presLayoutVars>
          <dgm:bulletEnabled/>
        </dgm:presLayoutVars>
      </dgm:prSet>
      <dgm:spPr/>
    </dgm:pt>
    <dgm:pt modelId="{7C6F8F71-8C08-4DC0-A042-64DF62076522}" type="pres">
      <dgm:prSet presAssocID="{3D5FC87F-084F-4739-A8C5-0C8253E902E3}" presName="sp" presStyleCnt="0"/>
      <dgm:spPr/>
    </dgm:pt>
    <dgm:pt modelId="{94B15B52-736A-4B4E-B2B2-F4D94A59C7F8}" type="pres">
      <dgm:prSet presAssocID="{E04DE5FA-A4D1-4792-B9B5-DB2CCAAD7C17}" presName="linNode" presStyleCnt="0"/>
      <dgm:spPr/>
    </dgm:pt>
    <dgm:pt modelId="{A430608A-76F1-4F66-A5CC-F5520AA54CEB}" type="pres">
      <dgm:prSet presAssocID="{E04DE5FA-A4D1-4792-B9B5-DB2CCAAD7C17}" presName="parentText" presStyleLbl="solidFgAcc1" presStyleIdx="1" presStyleCnt="6">
        <dgm:presLayoutVars>
          <dgm:chMax val="1"/>
          <dgm:bulletEnabled/>
        </dgm:presLayoutVars>
      </dgm:prSet>
      <dgm:spPr/>
    </dgm:pt>
    <dgm:pt modelId="{66D47D3B-F01E-41D8-9A08-244C649EE10C}" type="pres">
      <dgm:prSet presAssocID="{E04DE5FA-A4D1-4792-B9B5-DB2CCAAD7C17}" presName="descendantText" presStyleLbl="alignNode1" presStyleIdx="1" presStyleCnt="6">
        <dgm:presLayoutVars>
          <dgm:bulletEnabled/>
        </dgm:presLayoutVars>
      </dgm:prSet>
      <dgm:spPr/>
    </dgm:pt>
    <dgm:pt modelId="{53C7D7C9-5606-497E-8DF8-039763C8A90B}" type="pres">
      <dgm:prSet presAssocID="{34BB9CD3-FF39-40AD-8600-1C51685D5E41}" presName="sp" presStyleCnt="0"/>
      <dgm:spPr/>
    </dgm:pt>
    <dgm:pt modelId="{83F0BF5E-E37E-45A6-8C00-AEF898D8B97E}" type="pres">
      <dgm:prSet presAssocID="{258B196E-E159-4772-BCE9-88D315CDFCCF}" presName="linNode" presStyleCnt="0"/>
      <dgm:spPr/>
    </dgm:pt>
    <dgm:pt modelId="{CF964A11-988F-4CF6-B06D-FDA2BAA4C28A}" type="pres">
      <dgm:prSet presAssocID="{258B196E-E159-4772-BCE9-88D315CDFCCF}" presName="parentText" presStyleLbl="solidFgAcc1" presStyleIdx="2" presStyleCnt="6">
        <dgm:presLayoutVars>
          <dgm:chMax val="1"/>
          <dgm:bulletEnabled/>
        </dgm:presLayoutVars>
      </dgm:prSet>
      <dgm:spPr/>
    </dgm:pt>
    <dgm:pt modelId="{22E86A3C-9393-4457-9BC0-16C2959DDA61}" type="pres">
      <dgm:prSet presAssocID="{258B196E-E159-4772-BCE9-88D315CDFCCF}" presName="descendantText" presStyleLbl="alignNode1" presStyleIdx="2" presStyleCnt="6">
        <dgm:presLayoutVars>
          <dgm:bulletEnabled/>
        </dgm:presLayoutVars>
      </dgm:prSet>
      <dgm:spPr/>
    </dgm:pt>
    <dgm:pt modelId="{4DBB6344-23CE-431F-966C-4F5F39B72339}" type="pres">
      <dgm:prSet presAssocID="{9D50EF26-18C0-467E-91AA-507F869E9995}" presName="sp" presStyleCnt="0"/>
      <dgm:spPr/>
    </dgm:pt>
    <dgm:pt modelId="{995EAE9A-46EF-4932-B029-DD73DB897FE7}" type="pres">
      <dgm:prSet presAssocID="{35829E3E-4C84-4484-9B5C-B2DB671A0C8C}" presName="linNode" presStyleCnt="0"/>
      <dgm:spPr/>
    </dgm:pt>
    <dgm:pt modelId="{726B9588-5186-42E4-A46C-4CE7542EAC22}" type="pres">
      <dgm:prSet presAssocID="{35829E3E-4C84-4484-9B5C-B2DB671A0C8C}" presName="parentText" presStyleLbl="solidFgAcc1" presStyleIdx="3" presStyleCnt="6">
        <dgm:presLayoutVars>
          <dgm:chMax val="1"/>
          <dgm:bulletEnabled/>
        </dgm:presLayoutVars>
      </dgm:prSet>
      <dgm:spPr/>
    </dgm:pt>
    <dgm:pt modelId="{C40C1263-B097-4D4F-B120-808CE9E2C51D}" type="pres">
      <dgm:prSet presAssocID="{35829E3E-4C84-4484-9B5C-B2DB671A0C8C}" presName="descendantText" presStyleLbl="alignNode1" presStyleIdx="3" presStyleCnt="6">
        <dgm:presLayoutVars>
          <dgm:bulletEnabled/>
        </dgm:presLayoutVars>
      </dgm:prSet>
      <dgm:spPr/>
    </dgm:pt>
    <dgm:pt modelId="{6418065D-3FAD-4CC6-8A3F-4B2A1E01E2ED}" type="pres">
      <dgm:prSet presAssocID="{91B00FCB-5151-46DB-A2E5-5DFB43635D89}" presName="sp" presStyleCnt="0"/>
      <dgm:spPr/>
    </dgm:pt>
    <dgm:pt modelId="{B788651A-BF5C-42CE-ABF4-44A07AAC055C}" type="pres">
      <dgm:prSet presAssocID="{65A6EF95-36B5-45DE-AB30-720689C56A0E}" presName="linNode" presStyleCnt="0"/>
      <dgm:spPr/>
    </dgm:pt>
    <dgm:pt modelId="{72CBAA4A-315C-40F1-A794-91475D0C4981}" type="pres">
      <dgm:prSet presAssocID="{65A6EF95-36B5-45DE-AB30-720689C56A0E}" presName="parentText" presStyleLbl="solidFgAcc1" presStyleIdx="4" presStyleCnt="6">
        <dgm:presLayoutVars>
          <dgm:chMax val="1"/>
          <dgm:bulletEnabled/>
        </dgm:presLayoutVars>
      </dgm:prSet>
      <dgm:spPr/>
    </dgm:pt>
    <dgm:pt modelId="{0DAA2F69-4C08-494B-A53F-BB5071C2396C}" type="pres">
      <dgm:prSet presAssocID="{65A6EF95-36B5-45DE-AB30-720689C56A0E}" presName="descendantText" presStyleLbl="alignNode1" presStyleIdx="4" presStyleCnt="6">
        <dgm:presLayoutVars>
          <dgm:bulletEnabled/>
        </dgm:presLayoutVars>
      </dgm:prSet>
      <dgm:spPr/>
    </dgm:pt>
    <dgm:pt modelId="{2EBB8C43-744B-43BB-BCF6-4E6E1B78C778}" type="pres">
      <dgm:prSet presAssocID="{3BD9E671-99B4-41F3-82EB-05B1B6FDF5AC}" presName="sp" presStyleCnt="0"/>
      <dgm:spPr/>
    </dgm:pt>
    <dgm:pt modelId="{C026F1B7-0A79-4C8A-8420-1C45BF1E5061}" type="pres">
      <dgm:prSet presAssocID="{3F10ADC3-8A8B-49C2-A29D-AB15BCD3E33E}" presName="linNode" presStyleCnt="0"/>
      <dgm:spPr/>
    </dgm:pt>
    <dgm:pt modelId="{FA2CDEE8-3C92-4423-B60C-3DDC14998506}" type="pres">
      <dgm:prSet presAssocID="{3F10ADC3-8A8B-49C2-A29D-AB15BCD3E33E}" presName="parentText" presStyleLbl="solidFgAcc1" presStyleIdx="5" presStyleCnt="6">
        <dgm:presLayoutVars>
          <dgm:chMax val="1"/>
          <dgm:bulletEnabled/>
        </dgm:presLayoutVars>
      </dgm:prSet>
      <dgm:spPr/>
    </dgm:pt>
    <dgm:pt modelId="{208C7723-F524-4B68-9DDB-755CDA64272D}" type="pres">
      <dgm:prSet presAssocID="{3F10ADC3-8A8B-49C2-A29D-AB15BCD3E33E}" presName="descendantText" presStyleLbl="alignNode1" presStyleIdx="5" presStyleCnt="6">
        <dgm:presLayoutVars>
          <dgm:bulletEnabled/>
        </dgm:presLayoutVars>
      </dgm:prSet>
      <dgm:spPr/>
    </dgm:pt>
  </dgm:ptLst>
  <dgm:cxnLst>
    <dgm:cxn modelId="{394E3E08-DECC-47DA-ACAD-6425CDAEBC34}" srcId="{258B196E-E159-4772-BCE9-88D315CDFCCF}" destId="{B65D752E-4C5B-41F4-B769-E2901F4E5A49}" srcOrd="0" destOrd="0" parTransId="{7D581D0C-88C6-44F2-9129-A0E88DC3E302}" sibTransId="{55DB640C-850C-430C-A16C-F1A8DC21564B}"/>
    <dgm:cxn modelId="{43310A0D-6589-44B5-B2F6-EDB86063B229}" type="presOf" srcId="{68882972-244F-41DE-AC57-76F82E84B315}" destId="{9264C728-0F77-49D2-901A-D8D95CAC22F0}" srcOrd="0" destOrd="0" presId="urn:microsoft.com/office/officeart/2016/7/layout/VerticalHollowActionList"/>
    <dgm:cxn modelId="{46373F18-045A-42DA-8C92-1EE8E38DDF93}" type="presOf" srcId="{E04DE5FA-A4D1-4792-B9B5-DB2CCAAD7C17}" destId="{A430608A-76F1-4F66-A5CC-F5520AA54CEB}" srcOrd="0" destOrd="0" presId="urn:microsoft.com/office/officeart/2016/7/layout/VerticalHollowActionList"/>
    <dgm:cxn modelId="{7EF7F618-5680-4C63-B873-7A895F408529}" type="presOf" srcId="{65A6EF95-36B5-45DE-AB30-720689C56A0E}" destId="{72CBAA4A-315C-40F1-A794-91475D0C4981}" srcOrd="0" destOrd="0" presId="urn:microsoft.com/office/officeart/2016/7/layout/VerticalHollowActionList"/>
    <dgm:cxn modelId="{B6866E19-8355-4D61-AC9F-EC2B7E483249}" srcId="{68882972-244F-41DE-AC57-76F82E84B315}" destId="{E43EAF68-29B0-4803-BAEB-0C2121C247B2}" srcOrd="0" destOrd="0" parTransId="{5FF0F134-5E26-481D-877E-A20E23A6179D}" sibTransId="{3D5FC87F-084F-4739-A8C5-0C8253E902E3}"/>
    <dgm:cxn modelId="{EB38131C-9EF3-4B03-AD77-C244BEBAE8A7}" srcId="{68882972-244F-41DE-AC57-76F82E84B315}" destId="{3F10ADC3-8A8B-49C2-A29D-AB15BCD3E33E}" srcOrd="5" destOrd="0" parTransId="{9A617517-21DF-4A5E-A386-3628EC11F144}" sibTransId="{69576B0C-7942-4559-817E-F28E3E561CDF}"/>
    <dgm:cxn modelId="{2CBBE729-12CA-46EB-AADA-1E77EB35216F}" srcId="{65A6EF95-36B5-45DE-AB30-720689C56A0E}" destId="{F5BE0A65-23DF-4282-B012-84026FE6F5A5}" srcOrd="0" destOrd="0" parTransId="{BF878A9E-0623-415D-87D3-D8FF16A1155E}" sibTransId="{3ED1EE57-791C-44E2-8B81-0EE6C76E8A57}"/>
    <dgm:cxn modelId="{0B7A262E-78E3-464B-8BE0-FCB0DB3AC6E1}" srcId="{68882972-244F-41DE-AC57-76F82E84B315}" destId="{35829E3E-4C84-4484-9B5C-B2DB671A0C8C}" srcOrd="3" destOrd="0" parTransId="{054A245C-7266-47CC-B026-BC58C1D98ECB}" sibTransId="{91B00FCB-5151-46DB-A2E5-5DFB43635D89}"/>
    <dgm:cxn modelId="{3C7AA92F-F6E5-4F1F-B2C4-3CB2D7DC69D3}" type="presOf" srcId="{258B196E-E159-4772-BCE9-88D315CDFCCF}" destId="{CF964A11-988F-4CF6-B06D-FDA2BAA4C28A}" srcOrd="0" destOrd="0" presId="urn:microsoft.com/office/officeart/2016/7/layout/VerticalHollowActionList"/>
    <dgm:cxn modelId="{1A5BEE2F-C41E-4C1F-B4AF-A05A94072ED4}" type="presOf" srcId="{B65D752E-4C5B-41F4-B769-E2901F4E5A49}" destId="{22E86A3C-9393-4457-9BC0-16C2959DDA61}" srcOrd="0" destOrd="0" presId="urn:microsoft.com/office/officeart/2016/7/layout/VerticalHollowActionList"/>
    <dgm:cxn modelId="{7EAAC639-0189-4D1E-8AA2-5C95AE0C97CA}" type="presOf" srcId="{C14FDA6A-EC15-46AF-8480-AF2952CDE4DA}" destId="{66D47D3B-F01E-41D8-9A08-244C649EE10C}" srcOrd="0" destOrd="0" presId="urn:microsoft.com/office/officeart/2016/7/layout/VerticalHollowActionList"/>
    <dgm:cxn modelId="{86F7303C-ACCA-492D-A0A8-F3BCE111C90E}" type="presOf" srcId="{F5BE0A65-23DF-4282-B012-84026FE6F5A5}" destId="{0DAA2F69-4C08-494B-A53F-BB5071C2396C}" srcOrd="0" destOrd="0" presId="urn:microsoft.com/office/officeart/2016/7/layout/VerticalHollowActionList"/>
    <dgm:cxn modelId="{0C62A660-1295-4E1D-B216-0C624B2A4223}" srcId="{3F10ADC3-8A8B-49C2-A29D-AB15BCD3E33E}" destId="{3C54478E-89C2-412B-9A0B-55963FD05935}" srcOrd="0" destOrd="0" parTransId="{8B787852-4D7D-413A-87D6-B3521E4CA766}" sibTransId="{C1EBBA7E-0656-4904-8D37-BAE75767BFBC}"/>
    <dgm:cxn modelId="{005A6B41-B6C1-46C0-904E-69D0E4580BBE}" srcId="{E43EAF68-29B0-4803-BAEB-0C2121C247B2}" destId="{458100F1-A10C-43E3-87A6-78C95FD68B92}" srcOrd="0" destOrd="0" parTransId="{1AF38624-B593-40AF-AB86-76167B92E51B}" sibTransId="{DF6F2795-AA48-41F7-9F4D-0CC987D41BEE}"/>
    <dgm:cxn modelId="{A69FF967-F0B0-4086-9849-91EB19FD7218}" type="presOf" srcId="{35829E3E-4C84-4484-9B5C-B2DB671A0C8C}" destId="{726B9588-5186-42E4-A46C-4CE7542EAC22}" srcOrd="0" destOrd="0" presId="urn:microsoft.com/office/officeart/2016/7/layout/VerticalHollowActionList"/>
    <dgm:cxn modelId="{806F1451-C604-49EB-B4F9-298BDC062B93}" srcId="{35829E3E-4C84-4484-9B5C-B2DB671A0C8C}" destId="{467AC293-1FFB-483B-B903-47D36814518C}" srcOrd="0" destOrd="0" parTransId="{E570788B-AE3C-4F0A-8A6E-507AA3DB2705}" sibTransId="{26CED2EF-90C1-4104-A0D6-B4B650426A1E}"/>
    <dgm:cxn modelId="{6E708C75-FE1C-425E-9011-3EE4AF538F72}" type="presOf" srcId="{458100F1-A10C-43E3-87A6-78C95FD68B92}" destId="{3E745C5C-3ABA-4CC0-8C57-CAB64EF04CBD}" srcOrd="0" destOrd="0" presId="urn:microsoft.com/office/officeart/2016/7/layout/VerticalHollowActionList"/>
    <dgm:cxn modelId="{33255076-A99C-4923-BC80-34A137EDF42F}" srcId="{68882972-244F-41DE-AC57-76F82E84B315}" destId="{258B196E-E159-4772-BCE9-88D315CDFCCF}" srcOrd="2" destOrd="0" parTransId="{E54930E9-7E88-4826-B3A6-F7B2F25BE6A9}" sibTransId="{9D50EF26-18C0-467E-91AA-507F869E9995}"/>
    <dgm:cxn modelId="{0562517A-D989-4B2F-9D76-96FE6EB4AFAE}" srcId="{68882972-244F-41DE-AC57-76F82E84B315}" destId="{E04DE5FA-A4D1-4792-B9B5-DB2CCAAD7C17}" srcOrd="1" destOrd="0" parTransId="{1B12BADD-BEED-4D66-8A40-3CC2C15CAAEC}" sibTransId="{34BB9CD3-FF39-40AD-8600-1C51685D5E41}"/>
    <dgm:cxn modelId="{4FB93491-9343-4CBA-8A79-B2F782D5FC2E}" type="presOf" srcId="{3C54478E-89C2-412B-9A0B-55963FD05935}" destId="{208C7723-F524-4B68-9DDB-755CDA64272D}" srcOrd="0" destOrd="0" presId="urn:microsoft.com/office/officeart/2016/7/layout/VerticalHollowActionList"/>
    <dgm:cxn modelId="{B001D2CA-E0B7-4264-8F28-28C380D4E54C}" type="presOf" srcId="{E43EAF68-29B0-4803-BAEB-0C2121C247B2}" destId="{63857036-5E75-4145-A698-E29EB2344B40}" srcOrd="0" destOrd="0" presId="urn:microsoft.com/office/officeart/2016/7/layout/VerticalHollowActionList"/>
    <dgm:cxn modelId="{C5B06FD3-0AF4-4703-859B-26D40DF05834}" srcId="{68882972-244F-41DE-AC57-76F82E84B315}" destId="{65A6EF95-36B5-45DE-AB30-720689C56A0E}" srcOrd="4" destOrd="0" parTransId="{94E71447-9409-47C8-AC3B-07B5CE143A5F}" sibTransId="{3BD9E671-99B4-41F3-82EB-05B1B6FDF5AC}"/>
    <dgm:cxn modelId="{A944DDDA-1B7B-4F69-BF92-4A1FFEB655F8}" srcId="{E04DE5FA-A4D1-4792-B9B5-DB2CCAAD7C17}" destId="{C14FDA6A-EC15-46AF-8480-AF2952CDE4DA}" srcOrd="0" destOrd="0" parTransId="{17FE55A6-4112-4BBF-86D2-8E50269410FB}" sibTransId="{6377A2E0-644F-4B46-B57B-C9C9914588BC}"/>
    <dgm:cxn modelId="{9694E9E9-719C-48B4-8011-F35FF03807FA}" type="presOf" srcId="{467AC293-1FFB-483B-B903-47D36814518C}" destId="{C40C1263-B097-4D4F-B120-808CE9E2C51D}" srcOrd="0" destOrd="0" presId="urn:microsoft.com/office/officeart/2016/7/layout/VerticalHollowActionList"/>
    <dgm:cxn modelId="{96D580F0-AA49-4DB1-A1B9-7F92A9C895C7}" type="presOf" srcId="{3F10ADC3-8A8B-49C2-A29D-AB15BCD3E33E}" destId="{FA2CDEE8-3C92-4423-B60C-3DDC14998506}" srcOrd="0" destOrd="0" presId="urn:microsoft.com/office/officeart/2016/7/layout/VerticalHollowActionList"/>
    <dgm:cxn modelId="{0B81D353-B257-466C-959F-241F86F152D9}" type="presParOf" srcId="{9264C728-0F77-49D2-901A-D8D95CAC22F0}" destId="{AF951AA4-B551-469B-B31B-F97144449D6A}" srcOrd="0" destOrd="0" presId="urn:microsoft.com/office/officeart/2016/7/layout/VerticalHollowActionList"/>
    <dgm:cxn modelId="{F7366C41-D9C0-41B8-B36A-812501128507}" type="presParOf" srcId="{AF951AA4-B551-469B-B31B-F97144449D6A}" destId="{63857036-5E75-4145-A698-E29EB2344B40}" srcOrd="0" destOrd="0" presId="urn:microsoft.com/office/officeart/2016/7/layout/VerticalHollowActionList"/>
    <dgm:cxn modelId="{3875E1BE-AB0E-4BA4-94FA-3667EC5C8CBA}" type="presParOf" srcId="{AF951AA4-B551-469B-B31B-F97144449D6A}" destId="{3E745C5C-3ABA-4CC0-8C57-CAB64EF04CBD}" srcOrd="1" destOrd="0" presId="urn:microsoft.com/office/officeart/2016/7/layout/VerticalHollowActionList"/>
    <dgm:cxn modelId="{5AE1865B-7A47-47DF-9B7C-F224A1635382}" type="presParOf" srcId="{9264C728-0F77-49D2-901A-D8D95CAC22F0}" destId="{7C6F8F71-8C08-4DC0-A042-64DF62076522}" srcOrd="1" destOrd="0" presId="urn:microsoft.com/office/officeart/2016/7/layout/VerticalHollowActionList"/>
    <dgm:cxn modelId="{C017551D-1744-44E1-976A-177B3E99A855}" type="presParOf" srcId="{9264C728-0F77-49D2-901A-D8D95CAC22F0}" destId="{94B15B52-736A-4B4E-B2B2-F4D94A59C7F8}" srcOrd="2" destOrd="0" presId="urn:microsoft.com/office/officeart/2016/7/layout/VerticalHollowActionList"/>
    <dgm:cxn modelId="{CAEC97D5-616B-43B2-ACCE-3D3AFB71E394}" type="presParOf" srcId="{94B15B52-736A-4B4E-B2B2-F4D94A59C7F8}" destId="{A430608A-76F1-4F66-A5CC-F5520AA54CEB}" srcOrd="0" destOrd="0" presId="urn:microsoft.com/office/officeart/2016/7/layout/VerticalHollowActionList"/>
    <dgm:cxn modelId="{C17240BC-5D80-43CE-AE0C-E571915854A9}" type="presParOf" srcId="{94B15B52-736A-4B4E-B2B2-F4D94A59C7F8}" destId="{66D47D3B-F01E-41D8-9A08-244C649EE10C}" srcOrd="1" destOrd="0" presId="urn:microsoft.com/office/officeart/2016/7/layout/VerticalHollowActionList"/>
    <dgm:cxn modelId="{E7E0B2B4-0519-4D04-8D71-6FC477EB30AA}" type="presParOf" srcId="{9264C728-0F77-49D2-901A-D8D95CAC22F0}" destId="{53C7D7C9-5606-497E-8DF8-039763C8A90B}" srcOrd="3" destOrd="0" presId="urn:microsoft.com/office/officeart/2016/7/layout/VerticalHollowActionList"/>
    <dgm:cxn modelId="{FF6F4025-8BDB-4BF5-B403-2C4F1146075D}" type="presParOf" srcId="{9264C728-0F77-49D2-901A-D8D95CAC22F0}" destId="{83F0BF5E-E37E-45A6-8C00-AEF898D8B97E}" srcOrd="4" destOrd="0" presId="urn:microsoft.com/office/officeart/2016/7/layout/VerticalHollowActionList"/>
    <dgm:cxn modelId="{C37D1E2F-A3CC-4E72-BCF6-78E5BEC2D2D3}" type="presParOf" srcId="{83F0BF5E-E37E-45A6-8C00-AEF898D8B97E}" destId="{CF964A11-988F-4CF6-B06D-FDA2BAA4C28A}" srcOrd="0" destOrd="0" presId="urn:microsoft.com/office/officeart/2016/7/layout/VerticalHollowActionList"/>
    <dgm:cxn modelId="{6FE43852-0B63-4E47-BBB5-ED7187D7C4EF}" type="presParOf" srcId="{83F0BF5E-E37E-45A6-8C00-AEF898D8B97E}" destId="{22E86A3C-9393-4457-9BC0-16C2959DDA61}" srcOrd="1" destOrd="0" presId="urn:microsoft.com/office/officeart/2016/7/layout/VerticalHollowActionList"/>
    <dgm:cxn modelId="{B1D22177-5301-4FBD-9CDC-58C412C9CC52}" type="presParOf" srcId="{9264C728-0F77-49D2-901A-D8D95CAC22F0}" destId="{4DBB6344-23CE-431F-966C-4F5F39B72339}" srcOrd="5" destOrd="0" presId="urn:microsoft.com/office/officeart/2016/7/layout/VerticalHollowActionList"/>
    <dgm:cxn modelId="{1D45CD46-7387-4C40-B731-ED43364604F0}" type="presParOf" srcId="{9264C728-0F77-49D2-901A-D8D95CAC22F0}" destId="{995EAE9A-46EF-4932-B029-DD73DB897FE7}" srcOrd="6" destOrd="0" presId="urn:microsoft.com/office/officeart/2016/7/layout/VerticalHollowActionList"/>
    <dgm:cxn modelId="{6FB5ED80-32FB-42DE-8683-F4C39EC109FB}" type="presParOf" srcId="{995EAE9A-46EF-4932-B029-DD73DB897FE7}" destId="{726B9588-5186-42E4-A46C-4CE7542EAC22}" srcOrd="0" destOrd="0" presId="urn:microsoft.com/office/officeart/2016/7/layout/VerticalHollowActionList"/>
    <dgm:cxn modelId="{D9DC653D-F72C-4D5C-B964-B5DDF1D06E31}" type="presParOf" srcId="{995EAE9A-46EF-4932-B029-DD73DB897FE7}" destId="{C40C1263-B097-4D4F-B120-808CE9E2C51D}" srcOrd="1" destOrd="0" presId="urn:microsoft.com/office/officeart/2016/7/layout/VerticalHollowActionList"/>
    <dgm:cxn modelId="{BDAE54FE-01C0-47C6-9FFE-19F41F2ED16E}" type="presParOf" srcId="{9264C728-0F77-49D2-901A-D8D95CAC22F0}" destId="{6418065D-3FAD-4CC6-8A3F-4B2A1E01E2ED}" srcOrd="7" destOrd="0" presId="urn:microsoft.com/office/officeart/2016/7/layout/VerticalHollowActionList"/>
    <dgm:cxn modelId="{EF906EDA-BAAB-4032-B0E3-17DAD09671A6}" type="presParOf" srcId="{9264C728-0F77-49D2-901A-D8D95CAC22F0}" destId="{B788651A-BF5C-42CE-ABF4-44A07AAC055C}" srcOrd="8" destOrd="0" presId="urn:microsoft.com/office/officeart/2016/7/layout/VerticalHollowActionList"/>
    <dgm:cxn modelId="{0571DB00-D520-4902-91FE-9BD79A876DCE}" type="presParOf" srcId="{B788651A-BF5C-42CE-ABF4-44A07AAC055C}" destId="{72CBAA4A-315C-40F1-A794-91475D0C4981}" srcOrd="0" destOrd="0" presId="urn:microsoft.com/office/officeart/2016/7/layout/VerticalHollowActionList"/>
    <dgm:cxn modelId="{7A86D9BA-F238-466F-9F35-425D7411265F}" type="presParOf" srcId="{B788651A-BF5C-42CE-ABF4-44A07AAC055C}" destId="{0DAA2F69-4C08-494B-A53F-BB5071C2396C}" srcOrd="1" destOrd="0" presId="urn:microsoft.com/office/officeart/2016/7/layout/VerticalHollowActionList"/>
    <dgm:cxn modelId="{F791C4F9-97B5-47E0-A65F-FB8C47087CAB}" type="presParOf" srcId="{9264C728-0F77-49D2-901A-D8D95CAC22F0}" destId="{2EBB8C43-744B-43BB-BCF6-4E6E1B78C778}" srcOrd="9" destOrd="0" presId="urn:microsoft.com/office/officeart/2016/7/layout/VerticalHollowActionList"/>
    <dgm:cxn modelId="{F6BEACC2-C412-46A2-9202-664ECE2B4E33}" type="presParOf" srcId="{9264C728-0F77-49D2-901A-D8D95CAC22F0}" destId="{C026F1B7-0A79-4C8A-8420-1C45BF1E5061}" srcOrd="10" destOrd="0" presId="urn:microsoft.com/office/officeart/2016/7/layout/VerticalHollowActionList"/>
    <dgm:cxn modelId="{17B90B33-9A6A-457D-AF43-45DEC252699D}" type="presParOf" srcId="{C026F1B7-0A79-4C8A-8420-1C45BF1E5061}" destId="{FA2CDEE8-3C92-4423-B60C-3DDC14998506}" srcOrd="0" destOrd="0" presId="urn:microsoft.com/office/officeart/2016/7/layout/VerticalHollowActionList"/>
    <dgm:cxn modelId="{0E2E2159-536C-45A8-B75A-3583A52BF153}" type="presParOf" srcId="{C026F1B7-0A79-4C8A-8420-1C45BF1E5061}" destId="{208C7723-F524-4B68-9DDB-755CDA64272D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1B8EBF-26BE-4DE1-BE60-8D63A7585F9F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436246-B9C3-4F48-859D-1F84C0C2D96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Specify the project or program; specification, location, timing, groups involved, and connection to other programs.</a:t>
          </a:r>
        </a:p>
      </dgm:t>
    </dgm:pt>
    <dgm:pt modelId="{ABC0C147-8403-4A2A-BE5A-4DFBA23E7B4D}" type="parTrans" cxnId="{58164CBE-D92A-4B3D-A6FC-D85DE8126578}">
      <dgm:prSet/>
      <dgm:spPr/>
      <dgm:t>
        <a:bodyPr/>
        <a:lstStyle/>
        <a:p>
          <a:endParaRPr lang="en-US"/>
        </a:p>
      </dgm:t>
    </dgm:pt>
    <dgm:pt modelId="{01E51A5F-6572-41AA-80A6-C5CD42FE43D2}" type="sibTrans" cxnId="{58164CBE-D92A-4B3D-A6FC-D85DE8126578}">
      <dgm:prSet/>
      <dgm:spPr/>
      <dgm:t>
        <a:bodyPr/>
        <a:lstStyle/>
        <a:p>
          <a:endParaRPr lang="en-US"/>
        </a:p>
      </dgm:t>
    </dgm:pt>
    <dgm:pt modelId="{E1214C77-2AA9-47EB-8ED1-D638D9F2E3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Describe quantitative inputs and outputs of the program; typically monetary values.</a:t>
          </a:r>
        </a:p>
      </dgm:t>
    </dgm:pt>
    <dgm:pt modelId="{E3CEC9FA-5DEA-4DA4-B85F-A00F5246A83F}" type="parTrans" cxnId="{29A3933A-6041-449E-820E-01B87CEB2509}">
      <dgm:prSet/>
      <dgm:spPr/>
      <dgm:t>
        <a:bodyPr/>
        <a:lstStyle/>
        <a:p>
          <a:endParaRPr lang="en-US"/>
        </a:p>
      </dgm:t>
    </dgm:pt>
    <dgm:pt modelId="{6711466C-DE5A-484E-9667-333F21E99574}" type="sibTrans" cxnId="{29A3933A-6041-449E-820E-01B87CEB2509}">
      <dgm:prSet/>
      <dgm:spPr/>
      <dgm:t>
        <a:bodyPr/>
        <a:lstStyle/>
        <a:p>
          <a:endParaRPr lang="en-US"/>
        </a:p>
      </dgm:t>
    </dgm:pt>
    <dgm:pt modelId="{94044BC9-5484-4C5A-ADD5-E9E590DFDA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Estimate the social costs and benefits of these inputs and outputs.</a:t>
          </a:r>
        </a:p>
      </dgm:t>
    </dgm:pt>
    <dgm:pt modelId="{2407D24B-3412-4F31-A6AB-52A51CE98C93}" type="parTrans" cxnId="{F0701D4A-6444-41A6-8FE2-61C702539F3C}">
      <dgm:prSet/>
      <dgm:spPr/>
      <dgm:t>
        <a:bodyPr/>
        <a:lstStyle/>
        <a:p>
          <a:endParaRPr lang="en-US"/>
        </a:p>
      </dgm:t>
    </dgm:pt>
    <dgm:pt modelId="{64581B42-C654-441A-9803-5F22F3D47CAC}" type="sibTrans" cxnId="{F0701D4A-6444-41A6-8FE2-61C702539F3C}">
      <dgm:prSet/>
      <dgm:spPr/>
      <dgm:t>
        <a:bodyPr/>
        <a:lstStyle/>
        <a:p>
          <a:endParaRPr lang="en-US"/>
        </a:p>
      </dgm:t>
    </dgm:pt>
    <dgm:pt modelId="{FABD8D54-5E55-4F11-AC75-F0A5C0B265A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Determine the full range of consequences.</a:t>
          </a:r>
        </a:p>
      </dgm:t>
    </dgm:pt>
    <dgm:pt modelId="{C7B5631C-B9CB-4F8A-AF1C-86050D0D2E1E}" type="parTrans" cxnId="{D9DAA7E9-F68B-48B8-8FE4-476A1F9BC18A}">
      <dgm:prSet/>
      <dgm:spPr/>
      <dgm:t>
        <a:bodyPr/>
        <a:lstStyle/>
        <a:p>
          <a:endParaRPr lang="en-US"/>
        </a:p>
      </dgm:t>
    </dgm:pt>
    <dgm:pt modelId="{1C28D2AC-57FF-4054-A31A-BCF40B257EC1}" type="sibTrans" cxnId="{D9DAA7E9-F68B-48B8-8FE4-476A1F9BC18A}">
      <dgm:prSet/>
      <dgm:spPr/>
      <dgm:t>
        <a:bodyPr/>
        <a:lstStyle/>
        <a:p>
          <a:endParaRPr lang="en-US"/>
        </a:p>
      </dgm:t>
    </dgm:pt>
    <dgm:pt modelId="{CD87935B-097F-4779-84A3-B2E5BBD059D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Compare the benefits and costs.</a:t>
          </a:r>
        </a:p>
      </dgm:t>
    </dgm:pt>
    <dgm:pt modelId="{3291D5D2-185B-41B1-8A3C-D6BC812E3387}" type="parTrans" cxnId="{954B2B6D-F008-4FFF-A701-8CAE357CEAA4}">
      <dgm:prSet/>
      <dgm:spPr/>
      <dgm:t>
        <a:bodyPr/>
        <a:lstStyle/>
        <a:p>
          <a:endParaRPr lang="en-US"/>
        </a:p>
      </dgm:t>
    </dgm:pt>
    <dgm:pt modelId="{19CA4142-A3B2-45A4-87D1-FA07C306EA9A}" type="sibTrans" cxnId="{954B2B6D-F008-4FFF-A701-8CAE357CEAA4}">
      <dgm:prSet/>
      <dgm:spPr/>
      <dgm:t>
        <a:bodyPr/>
        <a:lstStyle/>
        <a:p>
          <a:endParaRPr lang="en-US"/>
        </a:p>
      </dgm:t>
    </dgm:pt>
    <dgm:pt modelId="{9A290D0C-D6FF-455A-8F4F-C29E89B681B5}" type="pres">
      <dgm:prSet presAssocID="{491B8EBF-26BE-4DE1-BE60-8D63A7585F9F}" presName="root" presStyleCnt="0">
        <dgm:presLayoutVars>
          <dgm:dir/>
          <dgm:resizeHandles val="exact"/>
        </dgm:presLayoutVars>
      </dgm:prSet>
      <dgm:spPr/>
    </dgm:pt>
    <dgm:pt modelId="{A3B2BD82-659E-47B2-B84F-D6E8135BC3DB}" type="pres">
      <dgm:prSet presAssocID="{81436246-B9C3-4F48-859D-1F84C0C2D96B}" presName="compNode" presStyleCnt="0"/>
      <dgm:spPr/>
    </dgm:pt>
    <dgm:pt modelId="{897D0D72-EC28-4926-9B6F-3DF0155CBA00}" type="pres">
      <dgm:prSet presAssocID="{81436246-B9C3-4F48-859D-1F84C0C2D96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3D193DCB-F991-4601-992F-C8230C1191A8}" type="pres">
      <dgm:prSet presAssocID="{81436246-B9C3-4F48-859D-1F84C0C2D96B}" presName="spaceRect" presStyleCnt="0"/>
      <dgm:spPr/>
    </dgm:pt>
    <dgm:pt modelId="{EAF4B2E2-6FE4-4125-B826-4A2FB89678BF}" type="pres">
      <dgm:prSet presAssocID="{81436246-B9C3-4F48-859D-1F84C0C2D96B}" presName="textRect" presStyleLbl="revTx" presStyleIdx="0" presStyleCnt="5">
        <dgm:presLayoutVars>
          <dgm:chMax val="1"/>
          <dgm:chPref val="1"/>
        </dgm:presLayoutVars>
      </dgm:prSet>
      <dgm:spPr/>
    </dgm:pt>
    <dgm:pt modelId="{5D877C14-9079-4BDD-B077-1B74D6B0672F}" type="pres">
      <dgm:prSet presAssocID="{01E51A5F-6572-41AA-80A6-C5CD42FE43D2}" presName="sibTrans" presStyleCnt="0"/>
      <dgm:spPr/>
    </dgm:pt>
    <dgm:pt modelId="{10E1F4F7-2D4F-49D6-AB3E-87798D2477A6}" type="pres">
      <dgm:prSet presAssocID="{E1214C77-2AA9-47EB-8ED1-D638D9F2E328}" presName="compNode" presStyleCnt="0"/>
      <dgm:spPr/>
    </dgm:pt>
    <dgm:pt modelId="{EB6E8804-42B5-4AC2-A223-31CA6B178F2B}" type="pres">
      <dgm:prSet presAssocID="{E1214C77-2AA9-47EB-8ED1-D638D9F2E32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7FDEB4A1-60C8-44AF-997C-77F84B043733}" type="pres">
      <dgm:prSet presAssocID="{E1214C77-2AA9-47EB-8ED1-D638D9F2E328}" presName="spaceRect" presStyleCnt="0"/>
      <dgm:spPr/>
    </dgm:pt>
    <dgm:pt modelId="{8930CDA3-3588-4AC0-9568-0C7BD3593369}" type="pres">
      <dgm:prSet presAssocID="{E1214C77-2AA9-47EB-8ED1-D638D9F2E328}" presName="textRect" presStyleLbl="revTx" presStyleIdx="1" presStyleCnt="5">
        <dgm:presLayoutVars>
          <dgm:chMax val="1"/>
          <dgm:chPref val="1"/>
        </dgm:presLayoutVars>
      </dgm:prSet>
      <dgm:spPr/>
    </dgm:pt>
    <dgm:pt modelId="{2885154D-BDAB-4E5B-A11D-FCFBDAE48640}" type="pres">
      <dgm:prSet presAssocID="{6711466C-DE5A-484E-9667-333F21E99574}" presName="sibTrans" presStyleCnt="0"/>
      <dgm:spPr/>
    </dgm:pt>
    <dgm:pt modelId="{D04A4A4F-C204-458E-A424-27E940F3F64C}" type="pres">
      <dgm:prSet presAssocID="{94044BC9-5484-4C5A-ADD5-E9E590DFDA0C}" presName="compNode" presStyleCnt="0"/>
      <dgm:spPr/>
    </dgm:pt>
    <dgm:pt modelId="{56871837-1B28-4017-A130-1DC9B5849CF5}" type="pres">
      <dgm:prSet presAssocID="{94044BC9-5484-4C5A-ADD5-E9E590DFDA0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A3BB7F46-D392-4C7D-8DCD-9D81EF5E0ACA}" type="pres">
      <dgm:prSet presAssocID="{94044BC9-5484-4C5A-ADD5-E9E590DFDA0C}" presName="spaceRect" presStyleCnt="0"/>
      <dgm:spPr/>
    </dgm:pt>
    <dgm:pt modelId="{A0CED6F4-3116-4D1C-8231-D127FEEF2BB9}" type="pres">
      <dgm:prSet presAssocID="{94044BC9-5484-4C5A-ADD5-E9E590DFDA0C}" presName="textRect" presStyleLbl="revTx" presStyleIdx="2" presStyleCnt="5">
        <dgm:presLayoutVars>
          <dgm:chMax val="1"/>
          <dgm:chPref val="1"/>
        </dgm:presLayoutVars>
      </dgm:prSet>
      <dgm:spPr/>
    </dgm:pt>
    <dgm:pt modelId="{E1E4A62B-6954-4C29-A4DC-51B87C89AABA}" type="pres">
      <dgm:prSet presAssocID="{64581B42-C654-441A-9803-5F22F3D47CAC}" presName="sibTrans" presStyleCnt="0"/>
      <dgm:spPr/>
    </dgm:pt>
    <dgm:pt modelId="{4B3578C8-FBB6-4160-85CF-0BA3D976F5F3}" type="pres">
      <dgm:prSet presAssocID="{FABD8D54-5E55-4F11-AC75-F0A5C0B265AA}" presName="compNode" presStyleCnt="0"/>
      <dgm:spPr/>
    </dgm:pt>
    <dgm:pt modelId="{5963A1F4-AB6D-4772-B9EB-366EA3F55129}" type="pres">
      <dgm:prSet presAssocID="{FABD8D54-5E55-4F11-AC75-F0A5C0B265A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875489FE-95C6-4B4B-9E56-55A0FA9A69AE}" type="pres">
      <dgm:prSet presAssocID="{FABD8D54-5E55-4F11-AC75-F0A5C0B265AA}" presName="spaceRect" presStyleCnt="0"/>
      <dgm:spPr/>
    </dgm:pt>
    <dgm:pt modelId="{3C63C0BB-3248-4FE5-AD3B-744CEB07B3AF}" type="pres">
      <dgm:prSet presAssocID="{FABD8D54-5E55-4F11-AC75-F0A5C0B265AA}" presName="textRect" presStyleLbl="revTx" presStyleIdx="3" presStyleCnt="5">
        <dgm:presLayoutVars>
          <dgm:chMax val="1"/>
          <dgm:chPref val="1"/>
        </dgm:presLayoutVars>
      </dgm:prSet>
      <dgm:spPr/>
    </dgm:pt>
    <dgm:pt modelId="{FFEBA7EF-CA9C-4FDC-B7A6-9C321E16FC6A}" type="pres">
      <dgm:prSet presAssocID="{1C28D2AC-57FF-4054-A31A-BCF40B257EC1}" presName="sibTrans" presStyleCnt="0"/>
      <dgm:spPr/>
    </dgm:pt>
    <dgm:pt modelId="{48C4F256-A8FA-4BFD-AE00-8D3AB7CF4C0B}" type="pres">
      <dgm:prSet presAssocID="{CD87935B-097F-4779-84A3-B2E5BBD059DB}" presName="compNode" presStyleCnt="0"/>
      <dgm:spPr/>
    </dgm:pt>
    <dgm:pt modelId="{D6D7265C-44D4-4D74-AE59-8FC038001019}" type="pres">
      <dgm:prSet presAssocID="{CD87935B-097F-4779-84A3-B2E5BBD059D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uro"/>
        </a:ext>
      </dgm:extLst>
    </dgm:pt>
    <dgm:pt modelId="{9647E358-3F48-43F2-8500-1C7356A051A3}" type="pres">
      <dgm:prSet presAssocID="{CD87935B-097F-4779-84A3-B2E5BBD059DB}" presName="spaceRect" presStyleCnt="0"/>
      <dgm:spPr/>
    </dgm:pt>
    <dgm:pt modelId="{C252F427-EDBD-4CA5-A4A9-09312F689D3D}" type="pres">
      <dgm:prSet presAssocID="{CD87935B-097F-4779-84A3-B2E5BBD059D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29A3933A-6041-449E-820E-01B87CEB2509}" srcId="{491B8EBF-26BE-4DE1-BE60-8D63A7585F9F}" destId="{E1214C77-2AA9-47EB-8ED1-D638D9F2E328}" srcOrd="1" destOrd="0" parTransId="{E3CEC9FA-5DEA-4DA4-B85F-A00F5246A83F}" sibTransId="{6711466C-DE5A-484E-9667-333F21E99574}"/>
    <dgm:cxn modelId="{F0701D4A-6444-41A6-8FE2-61C702539F3C}" srcId="{491B8EBF-26BE-4DE1-BE60-8D63A7585F9F}" destId="{94044BC9-5484-4C5A-ADD5-E9E590DFDA0C}" srcOrd="2" destOrd="0" parTransId="{2407D24B-3412-4F31-A6AB-52A51CE98C93}" sibTransId="{64581B42-C654-441A-9803-5F22F3D47CAC}"/>
    <dgm:cxn modelId="{954B2B6D-F008-4FFF-A701-8CAE357CEAA4}" srcId="{491B8EBF-26BE-4DE1-BE60-8D63A7585F9F}" destId="{CD87935B-097F-4779-84A3-B2E5BBD059DB}" srcOrd="4" destOrd="0" parTransId="{3291D5D2-185B-41B1-8A3C-D6BC812E3387}" sibTransId="{19CA4142-A3B2-45A4-87D1-FA07C306EA9A}"/>
    <dgm:cxn modelId="{59088B86-A0FC-404B-AA9A-CF96B00B3FE3}" type="presOf" srcId="{491B8EBF-26BE-4DE1-BE60-8D63A7585F9F}" destId="{9A290D0C-D6FF-455A-8F4F-C29E89B681B5}" srcOrd="0" destOrd="0" presId="urn:microsoft.com/office/officeart/2018/2/layout/IconLabelList"/>
    <dgm:cxn modelId="{52108EAD-BA1D-4A68-B4BE-7A7341254880}" type="presOf" srcId="{94044BC9-5484-4C5A-ADD5-E9E590DFDA0C}" destId="{A0CED6F4-3116-4D1C-8231-D127FEEF2BB9}" srcOrd="0" destOrd="0" presId="urn:microsoft.com/office/officeart/2018/2/layout/IconLabelList"/>
    <dgm:cxn modelId="{CF88E1B6-1541-4F2C-8549-260D457ED4BD}" type="presOf" srcId="{81436246-B9C3-4F48-859D-1F84C0C2D96B}" destId="{EAF4B2E2-6FE4-4125-B826-4A2FB89678BF}" srcOrd="0" destOrd="0" presId="urn:microsoft.com/office/officeart/2018/2/layout/IconLabelList"/>
    <dgm:cxn modelId="{58164CBE-D92A-4B3D-A6FC-D85DE8126578}" srcId="{491B8EBF-26BE-4DE1-BE60-8D63A7585F9F}" destId="{81436246-B9C3-4F48-859D-1F84C0C2D96B}" srcOrd="0" destOrd="0" parTransId="{ABC0C147-8403-4A2A-BE5A-4DFBA23E7B4D}" sibTransId="{01E51A5F-6572-41AA-80A6-C5CD42FE43D2}"/>
    <dgm:cxn modelId="{B74867C0-1CE1-4B44-B53D-D7279221258F}" type="presOf" srcId="{CD87935B-097F-4779-84A3-B2E5BBD059DB}" destId="{C252F427-EDBD-4CA5-A4A9-09312F689D3D}" srcOrd="0" destOrd="0" presId="urn:microsoft.com/office/officeart/2018/2/layout/IconLabelList"/>
    <dgm:cxn modelId="{D9DAA7E9-F68B-48B8-8FE4-476A1F9BC18A}" srcId="{491B8EBF-26BE-4DE1-BE60-8D63A7585F9F}" destId="{FABD8D54-5E55-4F11-AC75-F0A5C0B265AA}" srcOrd="3" destOrd="0" parTransId="{C7B5631C-B9CB-4F8A-AF1C-86050D0D2E1E}" sibTransId="{1C28D2AC-57FF-4054-A31A-BCF40B257EC1}"/>
    <dgm:cxn modelId="{09E81FF3-B2CF-41B4-944E-A732C596BE57}" type="presOf" srcId="{FABD8D54-5E55-4F11-AC75-F0A5C0B265AA}" destId="{3C63C0BB-3248-4FE5-AD3B-744CEB07B3AF}" srcOrd="0" destOrd="0" presId="urn:microsoft.com/office/officeart/2018/2/layout/IconLabelList"/>
    <dgm:cxn modelId="{8A27A1F8-7F24-4358-B9CF-925D5E29E812}" type="presOf" srcId="{E1214C77-2AA9-47EB-8ED1-D638D9F2E328}" destId="{8930CDA3-3588-4AC0-9568-0C7BD3593369}" srcOrd="0" destOrd="0" presId="urn:microsoft.com/office/officeart/2018/2/layout/IconLabelList"/>
    <dgm:cxn modelId="{5D72CBE2-52A8-4EE4-AE4F-96B324645DBB}" type="presParOf" srcId="{9A290D0C-D6FF-455A-8F4F-C29E89B681B5}" destId="{A3B2BD82-659E-47B2-B84F-D6E8135BC3DB}" srcOrd="0" destOrd="0" presId="urn:microsoft.com/office/officeart/2018/2/layout/IconLabelList"/>
    <dgm:cxn modelId="{7C250277-B20A-4910-8ADA-7048EC9BC876}" type="presParOf" srcId="{A3B2BD82-659E-47B2-B84F-D6E8135BC3DB}" destId="{897D0D72-EC28-4926-9B6F-3DF0155CBA00}" srcOrd="0" destOrd="0" presId="urn:microsoft.com/office/officeart/2018/2/layout/IconLabelList"/>
    <dgm:cxn modelId="{495EC117-0F5D-4A5C-AC2E-4DEB43293460}" type="presParOf" srcId="{A3B2BD82-659E-47B2-B84F-D6E8135BC3DB}" destId="{3D193DCB-F991-4601-992F-C8230C1191A8}" srcOrd="1" destOrd="0" presId="urn:microsoft.com/office/officeart/2018/2/layout/IconLabelList"/>
    <dgm:cxn modelId="{66F2EFAF-46BF-4E56-8498-C37C0D73A03F}" type="presParOf" srcId="{A3B2BD82-659E-47B2-B84F-D6E8135BC3DB}" destId="{EAF4B2E2-6FE4-4125-B826-4A2FB89678BF}" srcOrd="2" destOrd="0" presId="urn:microsoft.com/office/officeart/2018/2/layout/IconLabelList"/>
    <dgm:cxn modelId="{9C660861-2DE4-485E-8C1F-167045523A54}" type="presParOf" srcId="{9A290D0C-D6FF-455A-8F4F-C29E89B681B5}" destId="{5D877C14-9079-4BDD-B077-1B74D6B0672F}" srcOrd="1" destOrd="0" presId="urn:microsoft.com/office/officeart/2018/2/layout/IconLabelList"/>
    <dgm:cxn modelId="{02BB4C2A-8103-4E74-BDA7-B45342D1A936}" type="presParOf" srcId="{9A290D0C-D6FF-455A-8F4F-C29E89B681B5}" destId="{10E1F4F7-2D4F-49D6-AB3E-87798D2477A6}" srcOrd="2" destOrd="0" presId="urn:microsoft.com/office/officeart/2018/2/layout/IconLabelList"/>
    <dgm:cxn modelId="{20E09687-8CB8-4D7E-BF1E-E6F7572805BA}" type="presParOf" srcId="{10E1F4F7-2D4F-49D6-AB3E-87798D2477A6}" destId="{EB6E8804-42B5-4AC2-A223-31CA6B178F2B}" srcOrd="0" destOrd="0" presId="urn:microsoft.com/office/officeart/2018/2/layout/IconLabelList"/>
    <dgm:cxn modelId="{E78D5C63-DD0B-440C-B391-0962B5B60A78}" type="presParOf" srcId="{10E1F4F7-2D4F-49D6-AB3E-87798D2477A6}" destId="{7FDEB4A1-60C8-44AF-997C-77F84B043733}" srcOrd="1" destOrd="0" presId="urn:microsoft.com/office/officeart/2018/2/layout/IconLabelList"/>
    <dgm:cxn modelId="{BCE42994-8D61-4C17-8F9F-A48FDFF4844A}" type="presParOf" srcId="{10E1F4F7-2D4F-49D6-AB3E-87798D2477A6}" destId="{8930CDA3-3588-4AC0-9568-0C7BD3593369}" srcOrd="2" destOrd="0" presId="urn:microsoft.com/office/officeart/2018/2/layout/IconLabelList"/>
    <dgm:cxn modelId="{206A7DBA-DE8F-487C-92B7-6EFC78BA15DC}" type="presParOf" srcId="{9A290D0C-D6FF-455A-8F4F-C29E89B681B5}" destId="{2885154D-BDAB-4E5B-A11D-FCFBDAE48640}" srcOrd="3" destOrd="0" presId="urn:microsoft.com/office/officeart/2018/2/layout/IconLabelList"/>
    <dgm:cxn modelId="{5ACFA5E2-F9D8-44A3-9A2B-E179F69F2009}" type="presParOf" srcId="{9A290D0C-D6FF-455A-8F4F-C29E89B681B5}" destId="{D04A4A4F-C204-458E-A424-27E940F3F64C}" srcOrd="4" destOrd="0" presId="urn:microsoft.com/office/officeart/2018/2/layout/IconLabelList"/>
    <dgm:cxn modelId="{D57DE3E2-0474-4618-8C1F-10CAAE42EEE4}" type="presParOf" srcId="{D04A4A4F-C204-458E-A424-27E940F3F64C}" destId="{56871837-1B28-4017-A130-1DC9B5849CF5}" srcOrd="0" destOrd="0" presId="urn:microsoft.com/office/officeart/2018/2/layout/IconLabelList"/>
    <dgm:cxn modelId="{C05E0716-067B-4E5E-96B2-240927B4334F}" type="presParOf" srcId="{D04A4A4F-C204-458E-A424-27E940F3F64C}" destId="{A3BB7F46-D392-4C7D-8DCD-9D81EF5E0ACA}" srcOrd="1" destOrd="0" presId="urn:microsoft.com/office/officeart/2018/2/layout/IconLabelList"/>
    <dgm:cxn modelId="{FA4DD438-6AAA-4632-85E0-3245B4FD5BA6}" type="presParOf" srcId="{D04A4A4F-C204-458E-A424-27E940F3F64C}" destId="{A0CED6F4-3116-4D1C-8231-D127FEEF2BB9}" srcOrd="2" destOrd="0" presId="urn:microsoft.com/office/officeart/2018/2/layout/IconLabelList"/>
    <dgm:cxn modelId="{3E01AA05-BE59-477F-BAEB-DE6B201C10DB}" type="presParOf" srcId="{9A290D0C-D6FF-455A-8F4F-C29E89B681B5}" destId="{E1E4A62B-6954-4C29-A4DC-51B87C89AABA}" srcOrd="5" destOrd="0" presId="urn:microsoft.com/office/officeart/2018/2/layout/IconLabelList"/>
    <dgm:cxn modelId="{1C875119-A119-4526-BC2B-9ED836859082}" type="presParOf" srcId="{9A290D0C-D6FF-455A-8F4F-C29E89B681B5}" destId="{4B3578C8-FBB6-4160-85CF-0BA3D976F5F3}" srcOrd="6" destOrd="0" presId="urn:microsoft.com/office/officeart/2018/2/layout/IconLabelList"/>
    <dgm:cxn modelId="{545F5F36-A3DA-4F2B-B654-2CEB9BA17561}" type="presParOf" srcId="{4B3578C8-FBB6-4160-85CF-0BA3D976F5F3}" destId="{5963A1F4-AB6D-4772-B9EB-366EA3F55129}" srcOrd="0" destOrd="0" presId="urn:microsoft.com/office/officeart/2018/2/layout/IconLabelList"/>
    <dgm:cxn modelId="{FBFEEF30-8ACF-4849-A284-06B7430955CF}" type="presParOf" srcId="{4B3578C8-FBB6-4160-85CF-0BA3D976F5F3}" destId="{875489FE-95C6-4B4B-9E56-55A0FA9A69AE}" srcOrd="1" destOrd="0" presId="urn:microsoft.com/office/officeart/2018/2/layout/IconLabelList"/>
    <dgm:cxn modelId="{E300846B-CFC1-44FA-AEDD-B2FF63773770}" type="presParOf" srcId="{4B3578C8-FBB6-4160-85CF-0BA3D976F5F3}" destId="{3C63C0BB-3248-4FE5-AD3B-744CEB07B3AF}" srcOrd="2" destOrd="0" presId="urn:microsoft.com/office/officeart/2018/2/layout/IconLabelList"/>
    <dgm:cxn modelId="{D78DD549-C00E-41F6-873E-9D2EFD5EC949}" type="presParOf" srcId="{9A290D0C-D6FF-455A-8F4F-C29E89B681B5}" destId="{FFEBA7EF-CA9C-4FDC-B7A6-9C321E16FC6A}" srcOrd="7" destOrd="0" presId="urn:microsoft.com/office/officeart/2018/2/layout/IconLabelList"/>
    <dgm:cxn modelId="{7309B32D-7FE4-439F-BA87-C6555437C910}" type="presParOf" srcId="{9A290D0C-D6FF-455A-8F4F-C29E89B681B5}" destId="{48C4F256-A8FA-4BFD-AE00-8D3AB7CF4C0B}" srcOrd="8" destOrd="0" presId="urn:microsoft.com/office/officeart/2018/2/layout/IconLabelList"/>
    <dgm:cxn modelId="{1F822D33-5E16-4CFF-BD44-FAA1F798D8DD}" type="presParOf" srcId="{48C4F256-A8FA-4BFD-AE00-8D3AB7CF4C0B}" destId="{D6D7265C-44D4-4D74-AE59-8FC038001019}" srcOrd="0" destOrd="0" presId="urn:microsoft.com/office/officeart/2018/2/layout/IconLabelList"/>
    <dgm:cxn modelId="{EB3C44A9-7417-4480-8CB8-6DE367B84764}" type="presParOf" srcId="{48C4F256-A8FA-4BFD-AE00-8D3AB7CF4C0B}" destId="{9647E358-3F48-43F2-8500-1C7356A051A3}" srcOrd="1" destOrd="0" presId="urn:microsoft.com/office/officeart/2018/2/layout/IconLabelList"/>
    <dgm:cxn modelId="{DB3BF29F-6C0E-417F-9324-BBCB143DF763}" type="presParOf" srcId="{48C4F256-A8FA-4BFD-AE00-8D3AB7CF4C0B}" destId="{C252F427-EDBD-4CA5-A4A9-09312F689D3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42EF7B-CBC6-4EAC-987E-D97478D4E35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1FA7CBD-87A0-4560-B175-7DAD324DA28B}">
      <dgm:prSet/>
      <dgm:spPr/>
      <dgm:t>
        <a:bodyPr/>
        <a:lstStyle/>
        <a:p>
          <a:r>
            <a:rPr lang="en-US"/>
            <a:t>Risk has been valued, now policies for dealing with it are considered</a:t>
          </a:r>
        </a:p>
      </dgm:t>
    </dgm:pt>
    <dgm:pt modelId="{46D11F99-3287-41B7-8CBD-137C61F801FE}" type="parTrans" cxnId="{8CD634A5-11DD-4777-82A4-04764EF3FFF9}">
      <dgm:prSet/>
      <dgm:spPr/>
      <dgm:t>
        <a:bodyPr/>
        <a:lstStyle/>
        <a:p>
          <a:endParaRPr lang="en-US"/>
        </a:p>
      </dgm:t>
    </dgm:pt>
    <dgm:pt modelId="{D488B7CF-618B-4212-AFC0-6ADFDE36833E}" type="sibTrans" cxnId="{8CD634A5-11DD-4777-82A4-04764EF3FFF9}">
      <dgm:prSet/>
      <dgm:spPr/>
      <dgm:t>
        <a:bodyPr/>
        <a:lstStyle/>
        <a:p>
          <a:endParaRPr lang="en-US"/>
        </a:p>
      </dgm:t>
    </dgm:pt>
    <dgm:pt modelId="{A92943D2-1EA5-4E0B-BFD1-2146466C5E03}">
      <dgm:prSet/>
      <dgm:spPr/>
      <dgm:t>
        <a:bodyPr/>
        <a:lstStyle/>
        <a:p>
          <a:r>
            <a:rPr lang="en-US"/>
            <a:t>Example: EPA considering if a pesticide should be allowed on the market</a:t>
          </a:r>
        </a:p>
      </dgm:t>
    </dgm:pt>
    <dgm:pt modelId="{35790B44-E0DC-44EA-BBCB-8AEFD9B7438D}" type="parTrans" cxnId="{642037B4-0DFD-4DC5-AA12-C5ACE9E0E9BC}">
      <dgm:prSet/>
      <dgm:spPr/>
      <dgm:t>
        <a:bodyPr/>
        <a:lstStyle/>
        <a:p>
          <a:endParaRPr lang="en-US"/>
        </a:p>
      </dgm:t>
    </dgm:pt>
    <dgm:pt modelId="{9CE5FB36-16C5-4879-9959-887B7876E094}" type="sibTrans" cxnId="{642037B4-0DFD-4DC5-AA12-C5ACE9E0E9BC}">
      <dgm:prSet/>
      <dgm:spPr/>
      <dgm:t>
        <a:bodyPr/>
        <a:lstStyle/>
        <a:p>
          <a:endParaRPr lang="en-US"/>
        </a:p>
      </dgm:t>
    </dgm:pt>
    <dgm:pt modelId="{10691B47-313B-416C-88BA-95ACC49DC312}">
      <dgm:prSet/>
      <dgm:spPr/>
      <dgm:t>
        <a:bodyPr/>
        <a:lstStyle/>
        <a:p>
          <a:r>
            <a:rPr lang="en-US"/>
            <a:t>Does a study comparing the benefits for farmers and consumers</a:t>
          </a:r>
        </a:p>
      </dgm:t>
    </dgm:pt>
    <dgm:pt modelId="{9B364661-87E5-4F6C-AB3C-65FC15B004BF}" type="parTrans" cxnId="{91BF59DB-72E6-4111-BB4A-502D72E9F05A}">
      <dgm:prSet/>
      <dgm:spPr/>
      <dgm:t>
        <a:bodyPr/>
        <a:lstStyle/>
        <a:p>
          <a:endParaRPr lang="en-US"/>
        </a:p>
      </dgm:t>
    </dgm:pt>
    <dgm:pt modelId="{D87929D0-C2AA-43BB-B52F-554EABA3DAF0}" type="sibTrans" cxnId="{91BF59DB-72E6-4111-BB4A-502D72E9F05A}">
      <dgm:prSet/>
      <dgm:spPr/>
      <dgm:t>
        <a:bodyPr/>
        <a:lstStyle/>
        <a:p>
          <a:endParaRPr lang="en-US"/>
        </a:p>
      </dgm:t>
    </dgm:pt>
    <dgm:pt modelId="{C63E7870-4E4A-4CF0-B172-01CD0B49A4A3}">
      <dgm:prSet/>
      <dgm:spPr/>
      <dgm:t>
        <a:bodyPr/>
        <a:lstStyle/>
        <a:p>
          <a:r>
            <a:rPr lang="en-US"/>
            <a:t>production cost savings </a:t>
          </a:r>
        </a:p>
      </dgm:t>
    </dgm:pt>
    <dgm:pt modelId="{3E2174A3-ED50-40C9-A937-AA7E671ADFF9}" type="parTrans" cxnId="{9BC3E797-468B-4FAD-B977-E48F6B0A4C1F}">
      <dgm:prSet/>
      <dgm:spPr/>
      <dgm:t>
        <a:bodyPr/>
        <a:lstStyle/>
        <a:p>
          <a:endParaRPr lang="en-US"/>
        </a:p>
      </dgm:t>
    </dgm:pt>
    <dgm:pt modelId="{BDD9588D-7CD7-4596-8211-2E8FB099949A}" type="sibTrans" cxnId="{9BC3E797-468B-4FAD-B977-E48F6B0A4C1F}">
      <dgm:prSet/>
      <dgm:spPr/>
      <dgm:t>
        <a:bodyPr/>
        <a:lstStyle/>
        <a:p>
          <a:endParaRPr lang="en-US"/>
        </a:p>
      </dgm:t>
    </dgm:pt>
    <dgm:pt modelId="{06BE546E-AFFF-4F58-A3A6-5B5DA17E257E}">
      <dgm:prSet/>
      <dgm:spPr/>
      <dgm:t>
        <a:bodyPr/>
        <a:lstStyle/>
        <a:p>
          <a:r>
            <a:rPr lang="en-US"/>
            <a:t>when the pesticide is used</a:t>
          </a:r>
        </a:p>
      </dgm:t>
    </dgm:pt>
    <dgm:pt modelId="{92457E70-4E3D-41FA-9A10-20AA0082D9A3}" type="parTrans" cxnId="{67FDB5B8-6E8D-43C6-A4A3-F175E803D7C6}">
      <dgm:prSet/>
      <dgm:spPr/>
      <dgm:t>
        <a:bodyPr/>
        <a:lstStyle/>
        <a:p>
          <a:endParaRPr lang="en-US"/>
        </a:p>
      </dgm:t>
    </dgm:pt>
    <dgm:pt modelId="{9CA40B12-BC9F-4C6C-A92D-A657B26D3D81}" type="sibTrans" cxnId="{67FDB5B8-6E8D-43C6-A4A3-F175E803D7C6}">
      <dgm:prSet/>
      <dgm:spPr/>
      <dgm:t>
        <a:bodyPr/>
        <a:lstStyle/>
        <a:p>
          <a:endParaRPr lang="en-US"/>
        </a:p>
      </dgm:t>
    </dgm:pt>
    <dgm:pt modelId="{9ABD071F-FD5E-4AA7-A6E0-7730D12132B2}">
      <dgm:prSet/>
      <dgm:spPr/>
      <dgm:t>
        <a:bodyPr/>
        <a:lstStyle/>
        <a:p>
          <a:r>
            <a:rPr lang="en-US"/>
            <a:t>increased health risks to farm workers, community and possibly consumers.</a:t>
          </a:r>
        </a:p>
      </dgm:t>
    </dgm:pt>
    <dgm:pt modelId="{13DDD149-0EAA-4CBC-BF60-5E7D98A532C2}" type="parTrans" cxnId="{914C6369-1ADA-4CC4-88DD-369637AAFDB5}">
      <dgm:prSet/>
      <dgm:spPr/>
      <dgm:t>
        <a:bodyPr/>
        <a:lstStyle/>
        <a:p>
          <a:endParaRPr lang="en-US"/>
        </a:p>
      </dgm:t>
    </dgm:pt>
    <dgm:pt modelId="{F751A14C-1CCC-4E0B-BE40-6FB298FE325B}" type="sibTrans" cxnId="{914C6369-1ADA-4CC4-88DD-369637AAFDB5}">
      <dgm:prSet/>
      <dgm:spPr/>
      <dgm:t>
        <a:bodyPr/>
        <a:lstStyle/>
        <a:p>
          <a:endParaRPr lang="en-US"/>
        </a:p>
      </dgm:t>
    </dgm:pt>
    <dgm:pt modelId="{17174F2A-52E2-4048-A00F-972DFD2BB4ED}">
      <dgm:prSet/>
      <dgm:spPr/>
      <dgm:t>
        <a:bodyPr/>
        <a:lstStyle/>
        <a:p>
          <a:r>
            <a:rPr lang="en-US"/>
            <a:t>Comparative–risk analysis: examines different policy options and levels of risk</a:t>
          </a:r>
        </a:p>
      </dgm:t>
    </dgm:pt>
    <dgm:pt modelId="{D0D70364-A12B-407E-8BEE-8149C6CE3B87}" type="parTrans" cxnId="{2392E075-2ECE-4A5B-A190-79AE21A06B9C}">
      <dgm:prSet/>
      <dgm:spPr/>
      <dgm:t>
        <a:bodyPr/>
        <a:lstStyle/>
        <a:p>
          <a:endParaRPr lang="en-US"/>
        </a:p>
      </dgm:t>
    </dgm:pt>
    <dgm:pt modelId="{67DBB1B3-F3D0-4731-A54F-CB6EF4347350}" type="sibTrans" cxnId="{2392E075-2ECE-4A5B-A190-79AE21A06B9C}">
      <dgm:prSet/>
      <dgm:spPr/>
      <dgm:t>
        <a:bodyPr/>
        <a:lstStyle/>
        <a:p>
          <a:endParaRPr lang="en-US"/>
        </a:p>
      </dgm:t>
    </dgm:pt>
    <dgm:pt modelId="{677F56A7-065A-48B2-A2DD-65E1A79108A5}">
      <dgm:prSet/>
      <dgm:spPr/>
      <dgm:t>
        <a:bodyPr/>
        <a:lstStyle/>
        <a:p>
          <a:r>
            <a:rPr lang="en-US"/>
            <a:t>waste management</a:t>
          </a:r>
        </a:p>
      </dgm:t>
    </dgm:pt>
    <dgm:pt modelId="{615E363F-B3D2-43E3-BEF6-7E2980F1DF95}" type="parTrans" cxnId="{754597AC-FE71-4C5F-9FF0-87CB8CD14C44}">
      <dgm:prSet/>
      <dgm:spPr/>
      <dgm:t>
        <a:bodyPr/>
        <a:lstStyle/>
        <a:p>
          <a:endParaRPr lang="en-US"/>
        </a:p>
      </dgm:t>
    </dgm:pt>
    <dgm:pt modelId="{EDEA8312-6E38-4A78-ACCF-90014E518206}" type="sibTrans" cxnId="{754597AC-FE71-4C5F-9FF0-87CB8CD14C44}">
      <dgm:prSet/>
      <dgm:spPr/>
      <dgm:t>
        <a:bodyPr/>
        <a:lstStyle/>
        <a:p>
          <a:endParaRPr lang="en-US"/>
        </a:p>
      </dgm:t>
    </dgm:pt>
    <dgm:pt modelId="{79184918-B838-44F7-92A0-4880AB9DF16C}">
      <dgm:prSet/>
      <dgm:spPr/>
      <dgm:t>
        <a:bodyPr/>
        <a:lstStyle/>
        <a:p>
          <a:r>
            <a:rPr lang="en-US"/>
            <a:t>water supply systems</a:t>
          </a:r>
        </a:p>
      </dgm:t>
    </dgm:pt>
    <dgm:pt modelId="{2B566570-0B38-4F14-9679-B6C63609EB6D}" type="parTrans" cxnId="{0960B734-9C3B-4536-AE19-AB3F585D0562}">
      <dgm:prSet/>
      <dgm:spPr/>
      <dgm:t>
        <a:bodyPr/>
        <a:lstStyle/>
        <a:p>
          <a:endParaRPr lang="en-US"/>
        </a:p>
      </dgm:t>
    </dgm:pt>
    <dgm:pt modelId="{B1DD57A1-D51C-4F71-BF68-6B93F814FA70}" type="sibTrans" cxnId="{0960B734-9C3B-4536-AE19-AB3F585D0562}">
      <dgm:prSet/>
      <dgm:spPr/>
      <dgm:t>
        <a:bodyPr/>
        <a:lstStyle/>
        <a:p>
          <a:endParaRPr lang="en-US"/>
        </a:p>
      </dgm:t>
    </dgm:pt>
    <dgm:pt modelId="{C27EA517-C7AD-45AD-A9B6-9B72011A1EB2}" type="pres">
      <dgm:prSet presAssocID="{D342EF7B-CBC6-4EAC-987E-D97478D4E352}" presName="linear" presStyleCnt="0">
        <dgm:presLayoutVars>
          <dgm:animLvl val="lvl"/>
          <dgm:resizeHandles val="exact"/>
        </dgm:presLayoutVars>
      </dgm:prSet>
      <dgm:spPr/>
    </dgm:pt>
    <dgm:pt modelId="{5A6AA566-2C5E-4926-BFC8-3063B5ACDEAE}" type="pres">
      <dgm:prSet presAssocID="{21FA7CBD-87A0-4560-B175-7DAD324DA28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2E6DE1F-9DB1-4BBC-94D9-DD8DC5AEC308}" type="pres">
      <dgm:prSet presAssocID="{D488B7CF-618B-4212-AFC0-6ADFDE36833E}" presName="spacer" presStyleCnt="0"/>
      <dgm:spPr/>
    </dgm:pt>
    <dgm:pt modelId="{A5C4B2DF-9A16-45C1-AAB2-3B2979FDC0D4}" type="pres">
      <dgm:prSet presAssocID="{A92943D2-1EA5-4E0B-BFD1-2146466C5E0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9BCA95C-9C29-45B1-BB18-3056F3594ED4}" type="pres">
      <dgm:prSet presAssocID="{A92943D2-1EA5-4E0B-BFD1-2146466C5E03}" presName="childText" presStyleLbl="revTx" presStyleIdx="0" presStyleCnt="2">
        <dgm:presLayoutVars>
          <dgm:bulletEnabled val="1"/>
        </dgm:presLayoutVars>
      </dgm:prSet>
      <dgm:spPr/>
    </dgm:pt>
    <dgm:pt modelId="{9B3646E1-399F-4445-B8CD-F3C103F7A89A}" type="pres">
      <dgm:prSet presAssocID="{17174F2A-52E2-4048-A00F-972DFD2BB4E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14904C0-FC55-456F-8C21-44F8CAAF907F}" type="pres">
      <dgm:prSet presAssocID="{17174F2A-52E2-4048-A00F-972DFD2BB4E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16B6B0B-45CD-4EB7-98C0-6CB39EE082A3}" type="presOf" srcId="{A92943D2-1EA5-4E0B-BFD1-2146466C5E03}" destId="{A5C4B2DF-9A16-45C1-AAB2-3B2979FDC0D4}" srcOrd="0" destOrd="0" presId="urn:microsoft.com/office/officeart/2005/8/layout/vList2"/>
    <dgm:cxn modelId="{6AB2F40C-1E06-4CA5-A73D-8CF5113B85D3}" type="presOf" srcId="{9ABD071F-FD5E-4AA7-A6E0-7730D12132B2}" destId="{59BCA95C-9C29-45B1-BB18-3056F3594ED4}" srcOrd="0" destOrd="3" presId="urn:microsoft.com/office/officeart/2005/8/layout/vList2"/>
    <dgm:cxn modelId="{02AE4E15-5FD9-4587-B135-6C70072EBFF8}" type="presOf" srcId="{17174F2A-52E2-4048-A00F-972DFD2BB4ED}" destId="{9B3646E1-399F-4445-B8CD-F3C103F7A89A}" srcOrd="0" destOrd="0" presId="urn:microsoft.com/office/officeart/2005/8/layout/vList2"/>
    <dgm:cxn modelId="{C2B0D91D-8CFD-4894-9621-9BF3B7DDA037}" type="presOf" srcId="{79184918-B838-44F7-92A0-4880AB9DF16C}" destId="{014904C0-FC55-456F-8C21-44F8CAAF907F}" srcOrd="0" destOrd="1" presId="urn:microsoft.com/office/officeart/2005/8/layout/vList2"/>
    <dgm:cxn modelId="{202CC425-48FB-40A2-8DEA-2494FC041836}" type="presOf" srcId="{06BE546E-AFFF-4F58-A3A6-5B5DA17E257E}" destId="{59BCA95C-9C29-45B1-BB18-3056F3594ED4}" srcOrd="0" destOrd="2" presId="urn:microsoft.com/office/officeart/2005/8/layout/vList2"/>
    <dgm:cxn modelId="{0960B734-9C3B-4536-AE19-AB3F585D0562}" srcId="{17174F2A-52E2-4048-A00F-972DFD2BB4ED}" destId="{79184918-B838-44F7-92A0-4880AB9DF16C}" srcOrd="1" destOrd="0" parTransId="{2B566570-0B38-4F14-9679-B6C63609EB6D}" sibTransId="{B1DD57A1-D51C-4F71-BF68-6B93F814FA70}"/>
    <dgm:cxn modelId="{49674863-E0EB-4FAA-B8D3-3D378E85F655}" type="presOf" srcId="{D342EF7B-CBC6-4EAC-987E-D97478D4E352}" destId="{C27EA517-C7AD-45AD-A9B6-9B72011A1EB2}" srcOrd="0" destOrd="0" presId="urn:microsoft.com/office/officeart/2005/8/layout/vList2"/>
    <dgm:cxn modelId="{914C6369-1ADA-4CC4-88DD-369637AAFDB5}" srcId="{A92943D2-1EA5-4E0B-BFD1-2146466C5E03}" destId="{9ABD071F-FD5E-4AA7-A6E0-7730D12132B2}" srcOrd="3" destOrd="0" parTransId="{13DDD149-0EAA-4CBC-BF60-5E7D98A532C2}" sibTransId="{F751A14C-1CCC-4E0B-BE40-6FB298FE325B}"/>
    <dgm:cxn modelId="{60EA3671-0F07-4FAF-A853-98B491010529}" type="presOf" srcId="{10691B47-313B-416C-88BA-95ACC49DC312}" destId="{59BCA95C-9C29-45B1-BB18-3056F3594ED4}" srcOrd="0" destOrd="0" presId="urn:microsoft.com/office/officeart/2005/8/layout/vList2"/>
    <dgm:cxn modelId="{2392E075-2ECE-4A5B-A190-79AE21A06B9C}" srcId="{D342EF7B-CBC6-4EAC-987E-D97478D4E352}" destId="{17174F2A-52E2-4048-A00F-972DFD2BB4ED}" srcOrd="2" destOrd="0" parTransId="{D0D70364-A12B-407E-8BEE-8149C6CE3B87}" sibTransId="{67DBB1B3-F3D0-4731-A54F-CB6EF4347350}"/>
    <dgm:cxn modelId="{88B47C82-2251-4005-95FE-04A1513F2228}" type="presOf" srcId="{677F56A7-065A-48B2-A2DD-65E1A79108A5}" destId="{014904C0-FC55-456F-8C21-44F8CAAF907F}" srcOrd="0" destOrd="0" presId="urn:microsoft.com/office/officeart/2005/8/layout/vList2"/>
    <dgm:cxn modelId="{80793F8C-E9CF-451B-848E-3447CF3DEEF9}" type="presOf" srcId="{C63E7870-4E4A-4CF0-B172-01CD0B49A4A3}" destId="{59BCA95C-9C29-45B1-BB18-3056F3594ED4}" srcOrd="0" destOrd="1" presId="urn:microsoft.com/office/officeart/2005/8/layout/vList2"/>
    <dgm:cxn modelId="{9BC3E797-468B-4FAD-B977-E48F6B0A4C1F}" srcId="{A92943D2-1EA5-4E0B-BFD1-2146466C5E03}" destId="{C63E7870-4E4A-4CF0-B172-01CD0B49A4A3}" srcOrd="1" destOrd="0" parTransId="{3E2174A3-ED50-40C9-A937-AA7E671ADFF9}" sibTransId="{BDD9588D-7CD7-4596-8211-2E8FB099949A}"/>
    <dgm:cxn modelId="{8CD634A5-11DD-4777-82A4-04764EF3FFF9}" srcId="{D342EF7B-CBC6-4EAC-987E-D97478D4E352}" destId="{21FA7CBD-87A0-4560-B175-7DAD324DA28B}" srcOrd="0" destOrd="0" parTransId="{46D11F99-3287-41B7-8CBD-137C61F801FE}" sibTransId="{D488B7CF-618B-4212-AFC0-6ADFDE36833E}"/>
    <dgm:cxn modelId="{8E3309A9-AE55-4E01-BCFC-D2DCA3058190}" type="presOf" srcId="{21FA7CBD-87A0-4560-B175-7DAD324DA28B}" destId="{5A6AA566-2C5E-4926-BFC8-3063B5ACDEAE}" srcOrd="0" destOrd="0" presId="urn:microsoft.com/office/officeart/2005/8/layout/vList2"/>
    <dgm:cxn modelId="{754597AC-FE71-4C5F-9FF0-87CB8CD14C44}" srcId="{17174F2A-52E2-4048-A00F-972DFD2BB4ED}" destId="{677F56A7-065A-48B2-A2DD-65E1A79108A5}" srcOrd="0" destOrd="0" parTransId="{615E363F-B3D2-43E3-BEF6-7E2980F1DF95}" sibTransId="{EDEA8312-6E38-4A78-ACCF-90014E518206}"/>
    <dgm:cxn modelId="{642037B4-0DFD-4DC5-AA12-C5ACE9E0E9BC}" srcId="{D342EF7B-CBC6-4EAC-987E-D97478D4E352}" destId="{A92943D2-1EA5-4E0B-BFD1-2146466C5E03}" srcOrd="1" destOrd="0" parTransId="{35790B44-E0DC-44EA-BBCB-8AEFD9B7438D}" sibTransId="{9CE5FB36-16C5-4879-9959-887B7876E094}"/>
    <dgm:cxn modelId="{67FDB5B8-6E8D-43C6-A4A3-F175E803D7C6}" srcId="{A92943D2-1EA5-4E0B-BFD1-2146466C5E03}" destId="{06BE546E-AFFF-4F58-A3A6-5B5DA17E257E}" srcOrd="2" destOrd="0" parTransId="{92457E70-4E3D-41FA-9A10-20AA0082D9A3}" sibTransId="{9CA40B12-BC9F-4C6C-A92D-A657B26D3D81}"/>
    <dgm:cxn modelId="{91BF59DB-72E6-4111-BB4A-502D72E9F05A}" srcId="{A92943D2-1EA5-4E0B-BFD1-2146466C5E03}" destId="{10691B47-313B-416C-88BA-95ACC49DC312}" srcOrd="0" destOrd="0" parTransId="{9B364661-87E5-4F6C-AB3C-65FC15B004BF}" sibTransId="{D87929D0-C2AA-43BB-B52F-554EABA3DAF0}"/>
    <dgm:cxn modelId="{D4EA9BF1-B3FA-4C9F-983D-8886D4220681}" type="presParOf" srcId="{C27EA517-C7AD-45AD-A9B6-9B72011A1EB2}" destId="{5A6AA566-2C5E-4926-BFC8-3063B5ACDEAE}" srcOrd="0" destOrd="0" presId="urn:microsoft.com/office/officeart/2005/8/layout/vList2"/>
    <dgm:cxn modelId="{8ACCB05B-88E5-490B-A36F-0EAE17387AA2}" type="presParOf" srcId="{C27EA517-C7AD-45AD-A9B6-9B72011A1EB2}" destId="{02E6DE1F-9DB1-4BBC-94D9-DD8DC5AEC308}" srcOrd="1" destOrd="0" presId="urn:microsoft.com/office/officeart/2005/8/layout/vList2"/>
    <dgm:cxn modelId="{22557A52-A501-4438-9F5C-CFB83698C7FA}" type="presParOf" srcId="{C27EA517-C7AD-45AD-A9B6-9B72011A1EB2}" destId="{A5C4B2DF-9A16-45C1-AAB2-3B2979FDC0D4}" srcOrd="2" destOrd="0" presId="urn:microsoft.com/office/officeart/2005/8/layout/vList2"/>
    <dgm:cxn modelId="{6173F5B8-68E8-4A1B-BAA9-BCD36A76F1AA}" type="presParOf" srcId="{C27EA517-C7AD-45AD-A9B6-9B72011A1EB2}" destId="{59BCA95C-9C29-45B1-BB18-3056F3594ED4}" srcOrd="3" destOrd="0" presId="urn:microsoft.com/office/officeart/2005/8/layout/vList2"/>
    <dgm:cxn modelId="{4A80BBD2-2139-4407-BF17-E046429B8191}" type="presParOf" srcId="{C27EA517-C7AD-45AD-A9B6-9B72011A1EB2}" destId="{9B3646E1-399F-4445-B8CD-F3C103F7A89A}" srcOrd="4" destOrd="0" presId="urn:microsoft.com/office/officeart/2005/8/layout/vList2"/>
    <dgm:cxn modelId="{89CCBD13-4287-41FB-A732-504941D24E6A}" type="presParOf" srcId="{C27EA517-C7AD-45AD-A9B6-9B72011A1EB2}" destId="{014904C0-FC55-456F-8C21-44F8CAAF907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7F5C46-6E7A-4DEB-91D1-64DE7D3C04D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41C05FA-091D-42AF-9620-1E46EC60EBD8}">
      <dgm:prSet/>
      <dgm:spPr/>
      <dgm:t>
        <a:bodyPr/>
        <a:lstStyle/>
        <a:p>
          <a:r>
            <a:rPr lang="en-US"/>
            <a:t>Increase mortality and morbidity</a:t>
          </a:r>
        </a:p>
      </dgm:t>
    </dgm:pt>
    <dgm:pt modelId="{B3A4445B-0752-4383-89D5-5F8D2B8336D7}" type="parTrans" cxnId="{A700B8E2-A39C-464F-82F2-3B69A690B373}">
      <dgm:prSet/>
      <dgm:spPr/>
      <dgm:t>
        <a:bodyPr/>
        <a:lstStyle/>
        <a:p>
          <a:endParaRPr lang="en-US"/>
        </a:p>
      </dgm:t>
    </dgm:pt>
    <dgm:pt modelId="{DBDB00D7-F8A8-4A92-90DA-82DB43C24C1E}" type="sibTrans" cxnId="{A700B8E2-A39C-464F-82F2-3B69A690B373}">
      <dgm:prSet/>
      <dgm:spPr/>
      <dgm:t>
        <a:bodyPr/>
        <a:lstStyle/>
        <a:p>
          <a:endParaRPr lang="en-US"/>
        </a:p>
      </dgm:t>
    </dgm:pt>
    <dgm:pt modelId="{D6CEC5D9-082D-4E04-9369-43611C9D3E7D}">
      <dgm:prSet/>
      <dgm:spPr/>
      <dgm:t>
        <a:bodyPr/>
        <a:lstStyle/>
        <a:p>
          <a:r>
            <a:rPr lang="en-US"/>
            <a:t>emphysema, lung cancer, and asthma.</a:t>
          </a:r>
        </a:p>
      </dgm:t>
    </dgm:pt>
    <dgm:pt modelId="{127757B0-69EB-4BFB-805B-DD404179DA2F}" type="parTrans" cxnId="{2C6FDFC0-9E6F-46D8-B121-21B960CFC481}">
      <dgm:prSet/>
      <dgm:spPr/>
      <dgm:t>
        <a:bodyPr/>
        <a:lstStyle/>
        <a:p>
          <a:endParaRPr lang="en-US"/>
        </a:p>
      </dgm:t>
    </dgm:pt>
    <dgm:pt modelId="{A28F721F-92BB-46C7-9060-5CABFCB10736}" type="sibTrans" cxnId="{2C6FDFC0-9E6F-46D8-B121-21B960CFC481}">
      <dgm:prSet/>
      <dgm:spPr/>
      <dgm:t>
        <a:bodyPr/>
        <a:lstStyle/>
        <a:p>
          <a:endParaRPr lang="en-US"/>
        </a:p>
      </dgm:t>
    </dgm:pt>
    <dgm:pt modelId="{284762E7-FA9C-4B62-B457-C5A739749DB5}">
      <dgm:prSet/>
      <dgm:spPr/>
      <dgm:t>
        <a:bodyPr/>
        <a:lstStyle/>
        <a:p>
          <a:r>
            <a:rPr lang="en-US"/>
            <a:t>Confused by other factors e.g. lifestyle, diet, and genetic factors</a:t>
          </a:r>
        </a:p>
      </dgm:t>
    </dgm:pt>
    <dgm:pt modelId="{9A7B2D1E-FAF2-401E-A3B9-333D67709676}" type="parTrans" cxnId="{A58EDC38-047F-4B42-AB48-DA97331EE6A6}">
      <dgm:prSet/>
      <dgm:spPr/>
      <dgm:t>
        <a:bodyPr/>
        <a:lstStyle/>
        <a:p>
          <a:endParaRPr lang="en-US"/>
        </a:p>
      </dgm:t>
    </dgm:pt>
    <dgm:pt modelId="{190DF1A4-1C02-455C-8B79-9A27F51622F3}" type="sibTrans" cxnId="{A58EDC38-047F-4B42-AB48-DA97331EE6A6}">
      <dgm:prSet/>
      <dgm:spPr/>
      <dgm:t>
        <a:bodyPr/>
        <a:lstStyle/>
        <a:p>
          <a:endParaRPr lang="en-US"/>
        </a:p>
      </dgm:t>
    </dgm:pt>
    <dgm:pt modelId="{59611081-DE44-472A-8E45-936B6F750660}">
      <dgm:prSet/>
      <dgm:spPr/>
      <dgm:t>
        <a:bodyPr/>
        <a:lstStyle/>
        <a:p>
          <a:r>
            <a:rPr lang="en-US"/>
            <a:t>Epidemiologists derive statistical results from large data sets.</a:t>
          </a:r>
        </a:p>
      </dgm:t>
    </dgm:pt>
    <dgm:pt modelId="{9817FD7F-6858-42BD-B564-082A00EAE8B0}" type="parTrans" cxnId="{88D6CCBA-CF62-47A6-90CE-D3DADADD8A72}">
      <dgm:prSet/>
      <dgm:spPr/>
      <dgm:t>
        <a:bodyPr/>
        <a:lstStyle/>
        <a:p>
          <a:endParaRPr lang="en-US"/>
        </a:p>
      </dgm:t>
    </dgm:pt>
    <dgm:pt modelId="{50EE22C7-39D4-4423-A2B1-8AEFB084EC30}" type="sibTrans" cxnId="{88D6CCBA-CF62-47A6-90CE-D3DADADD8A72}">
      <dgm:prSet/>
      <dgm:spPr/>
      <dgm:t>
        <a:bodyPr/>
        <a:lstStyle/>
        <a:p>
          <a:endParaRPr lang="en-US"/>
        </a:p>
      </dgm:t>
    </dgm:pt>
    <dgm:pt modelId="{6EA767B7-AA65-41D0-8E8E-512143F243CA}">
      <dgm:prSet/>
      <dgm:spPr/>
      <dgm:t>
        <a:bodyPr/>
        <a:lstStyle/>
        <a:p>
          <a:r>
            <a:rPr lang="en-US"/>
            <a:t>Establish relationships between ambient pollution and human health effects</a:t>
          </a:r>
        </a:p>
      </dgm:t>
    </dgm:pt>
    <dgm:pt modelId="{09C6636C-BE77-4DFF-8EF9-E7EBE66646E9}" type="parTrans" cxnId="{7E59F722-4082-40A5-BA87-7C929F23C5BA}">
      <dgm:prSet/>
      <dgm:spPr/>
      <dgm:t>
        <a:bodyPr/>
        <a:lstStyle/>
        <a:p>
          <a:endParaRPr lang="en-US"/>
        </a:p>
      </dgm:t>
    </dgm:pt>
    <dgm:pt modelId="{7A2A96FD-6759-4A96-BBAA-203209B7AD3E}" type="sibTrans" cxnId="{7E59F722-4082-40A5-BA87-7C929F23C5BA}">
      <dgm:prSet/>
      <dgm:spPr/>
      <dgm:t>
        <a:bodyPr/>
        <a:lstStyle/>
        <a:p>
          <a:endParaRPr lang="en-US"/>
        </a:p>
      </dgm:t>
    </dgm:pt>
    <dgm:pt modelId="{29D512BC-C5FD-4E66-984C-E1DBE33F1BFE}">
      <dgm:prSet/>
      <dgm:spPr/>
      <dgm:t>
        <a:bodyPr/>
        <a:lstStyle/>
        <a:p>
          <a:r>
            <a:rPr lang="en-US"/>
            <a:t>A 1% reduction in air pollution produced a .12%  reduction in death rates.  </a:t>
          </a:r>
        </a:p>
      </dgm:t>
    </dgm:pt>
    <dgm:pt modelId="{539A4B1F-A943-4841-8D47-9DD4A88CFA00}" type="parTrans" cxnId="{C188CBD0-0B6E-40DD-8E80-06631AACDC19}">
      <dgm:prSet/>
      <dgm:spPr/>
      <dgm:t>
        <a:bodyPr/>
        <a:lstStyle/>
        <a:p>
          <a:endParaRPr lang="en-US"/>
        </a:p>
      </dgm:t>
    </dgm:pt>
    <dgm:pt modelId="{EA359EF2-E784-4E5D-8C4E-A441403BB51C}" type="sibTrans" cxnId="{C188CBD0-0B6E-40DD-8E80-06631AACDC19}">
      <dgm:prSet/>
      <dgm:spPr/>
      <dgm:t>
        <a:bodyPr/>
        <a:lstStyle/>
        <a:p>
          <a:endParaRPr lang="en-US"/>
        </a:p>
      </dgm:t>
    </dgm:pt>
    <dgm:pt modelId="{2A86E1C5-996A-4FBD-B034-444A5841C7FE}">
      <dgm:prSet/>
      <dgm:spPr/>
      <dgm:t>
        <a:bodyPr/>
        <a:lstStyle/>
        <a:p>
          <a:r>
            <a:rPr lang="en-US"/>
            <a:t>Statistical estimates can be used in benefit-cost studies.</a:t>
          </a:r>
        </a:p>
      </dgm:t>
    </dgm:pt>
    <dgm:pt modelId="{0E59217C-87C7-42C4-9DBF-A7D86DCE3DB7}" type="parTrans" cxnId="{596E5D06-793E-41C4-87CA-555A0CAA8B3B}">
      <dgm:prSet/>
      <dgm:spPr/>
      <dgm:t>
        <a:bodyPr/>
        <a:lstStyle/>
        <a:p>
          <a:endParaRPr lang="en-US"/>
        </a:p>
      </dgm:t>
    </dgm:pt>
    <dgm:pt modelId="{12D6A572-6C4E-4AF6-B1EB-316A641CF427}" type="sibTrans" cxnId="{596E5D06-793E-41C4-87CA-555A0CAA8B3B}">
      <dgm:prSet/>
      <dgm:spPr/>
      <dgm:t>
        <a:bodyPr/>
        <a:lstStyle/>
        <a:p>
          <a:endParaRPr lang="en-US"/>
        </a:p>
      </dgm:t>
    </dgm:pt>
    <dgm:pt modelId="{FFB444E7-72FE-4490-A60E-55000354E1A6}" type="pres">
      <dgm:prSet presAssocID="{407F5C46-6E7A-4DEB-91D1-64DE7D3C04D4}" presName="linear" presStyleCnt="0">
        <dgm:presLayoutVars>
          <dgm:animLvl val="lvl"/>
          <dgm:resizeHandles val="exact"/>
        </dgm:presLayoutVars>
      </dgm:prSet>
      <dgm:spPr/>
    </dgm:pt>
    <dgm:pt modelId="{2F3125F9-8492-4A17-962C-D88673489719}" type="pres">
      <dgm:prSet presAssocID="{141C05FA-091D-42AF-9620-1E46EC60EBD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FBE1533-F813-4CAF-AA18-AEAE5925EB4F}" type="pres">
      <dgm:prSet presAssocID="{141C05FA-091D-42AF-9620-1E46EC60EBD8}" presName="childText" presStyleLbl="revTx" presStyleIdx="0" presStyleCnt="3">
        <dgm:presLayoutVars>
          <dgm:bulletEnabled val="1"/>
        </dgm:presLayoutVars>
      </dgm:prSet>
      <dgm:spPr/>
    </dgm:pt>
    <dgm:pt modelId="{FA958C91-54C7-458F-8765-69DA5E408149}" type="pres">
      <dgm:prSet presAssocID="{59611081-DE44-472A-8E45-936B6F75066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61C6063-0872-43FB-8895-A9D7C01300A4}" type="pres">
      <dgm:prSet presAssocID="{59611081-DE44-472A-8E45-936B6F750660}" presName="childText" presStyleLbl="revTx" presStyleIdx="1" presStyleCnt="3">
        <dgm:presLayoutVars>
          <dgm:bulletEnabled val="1"/>
        </dgm:presLayoutVars>
      </dgm:prSet>
      <dgm:spPr/>
    </dgm:pt>
    <dgm:pt modelId="{71865B43-6616-4378-AD07-AC5AAC477063}" type="pres">
      <dgm:prSet presAssocID="{29D512BC-C5FD-4E66-984C-E1DBE33F1BF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F9E6A45-E12D-4A7E-9D2F-C569DC178E1D}" type="pres">
      <dgm:prSet presAssocID="{29D512BC-C5FD-4E66-984C-E1DBE33F1BF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596E5D06-793E-41C4-87CA-555A0CAA8B3B}" srcId="{29D512BC-C5FD-4E66-984C-E1DBE33F1BFE}" destId="{2A86E1C5-996A-4FBD-B034-444A5841C7FE}" srcOrd="0" destOrd="0" parTransId="{0E59217C-87C7-42C4-9DBF-A7D86DCE3DB7}" sibTransId="{12D6A572-6C4E-4AF6-B1EB-316A641CF427}"/>
    <dgm:cxn modelId="{B710DC06-02F0-4894-9D48-F190E2ED6529}" type="presOf" srcId="{D6CEC5D9-082D-4E04-9369-43611C9D3E7D}" destId="{6FBE1533-F813-4CAF-AA18-AEAE5925EB4F}" srcOrd="0" destOrd="0" presId="urn:microsoft.com/office/officeart/2005/8/layout/vList2"/>
    <dgm:cxn modelId="{9E177218-2673-4B6C-86A2-C31EE0972557}" type="presOf" srcId="{2A86E1C5-996A-4FBD-B034-444A5841C7FE}" destId="{DF9E6A45-E12D-4A7E-9D2F-C569DC178E1D}" srcOrd="0" destOrd="0" presId="urn:microsoft.com/office/officeart/2005/8/layout/vList2"/>
    <dgm:cxn modelId="{A4CC5619-4F09-409C-9718-EF6CB214497B}" type="presOf" srcId="{6EA767B7-AA65-41D0-8E8E-512143F243CA}" destId="{361C6063-0872-43FB-8895-A9D7C01300A4}" srcOrd="0" destOrd="0" presId="urn:microsoft.com/office/officeart/2005/8/layout/vList2"/>
    <dgm:cxn modelId="{7E59F722-4082-40A5-BA87-7C929F23C5BA}" srcId="{59611081-DE44-472A-8E45-936B6F750660}" destId="{6EA767B7-AA65-41D0-8E8E-512143F243CA}" srcOrd="0" destOrd="0" parTransId="{09C6636C-BE77-4DFF-8EF9-E7EBE66646E9}" sibTransId="{7A2A96FD-6759-4A96-BBAA-203209B7AD3E}"/>
    <dgm:cxn modelId="{A58EDC38-047F-4B42-AB48-DA97331EE6A6}" srcId="{141C05FA-091D-42AF-9620-1E46EC60EBD8}" destId="{284762E7-FA9C-4B62-B457-C5A739749DB5}" srcOrd="1" destOrd="0" parTransId="{9A7B2D1E-FAF2-401E-A3B9-333D67709676}" sibTransId="{190DF1A4-1C02-455C-8B79-9A27F51622F3}"/>
    <dgm:cxn modelId="{C9321569-3703-422A-AB86-1F6AC57F413E}" type="presOf" srcId="{141C05FA-091D-42AF-9620-1E46EC60EBD8}" destId="{2F3125F9-8492-4A17-962C-D88673489719}" srcOrd="0" destOrd="0" presId="urn:microsoft.com/office/officeart/2005/8/layout/vList2"/>
    <dgm:cxn modelId="{EF50167F-43CE-4A54-BF3F-3A4EE0DFBC40}" type="presOf" srcId="{59611081-DE44-472A-8E45-936B6F750660}" destId="{FA958C91-54C7-458F-8765-69DA5E408149}" srcOrd="0" destOrd="0" presId="urn:microsoft.com/office/officeart/2005/8/layout/vList2"/>
    <dgm:cxn modelId="{4EA95880-C245-4D05-96DE-5C6EA5946BBD}" type="presOf" srcId="{29D512BC-C5FD-4E66-984C-E1DBE33F1BFE}" destId="{71865B43-6616-4378-AD07-AC5AAC477063}" srcOrd="0" destOrd="0" presId="urn:microsoft.com/office/officeart/2005/8/layout/vList2"/>
    <dgm:cxn modelId="{193586A9-6898-4009-AFA1-6417BC67F664}" type="presOf" srcId="{284762E7-FA9C-4B62-B457-C5A739749DB5}" destId="{6FBE1533-F813-4CAF-AA18-AEAE5925EB4F}" srcOrd="0" destOrd="1" presId="urn:microsoft.com/office/officeart/2005/8/layout/vList2"/>
    <dgm:cxn modelId="{0EF7F2B1-7F4D-4DEE-8029-104447383BAB}" type="presOf" srcId="{407F5C46-6E7A-4DEB-91D1-64DE7D3C04D4}" destId="{FFB444E7-72FE-4490-A60E-55000354E1A6}" srcOrd="0" destOrd="0" presId="urn:microsoft.com/office/officeart/2005/8/layout/vList2"/>
    <dgm:cxn modelId="{88D6CCBA-CF62-47A6-90CE-D3DADADD8A72}" srcId="{407F5C46-6E7A-4DEB-91D1-64DE7D3C04D4}" destId="{59611081-DE44-472A-8E45-936B6F750660}" srcOrd="1" destOrd="0" parTransId="{9817FD7F-6858-42BD-B564-082A00EAE8B0}" sibTransId="{50EE22C7-39D4-4423-A2B1-8AEFB084EC30}"/>
    <dgm:cxn modelId="{2C6FDFC0-9E6F-46D8-B121-21B960CFC481}" srcId="{141C05FA-091D-42AF-9620-1E46EC60EBD8}" destId="{D6CEC5D9-082D-4E04-9369-43611C9D3E7D}" srcOrd="0" destOrd="0" parTransId="{127757B0-69EB-4BFB-805B-DD404179DA2F}" sibTransId="{A28F721F-92BB-46C7-9060-5CABFCB10736}"/>
    <dgm:cxn modelId="{C188CBD0-0B6E-40DD-8E80-06631AACDC19}" srcId="{407F5C46-6E7A-4DEB-91D1-64DE7D3C04D4}" destId="{29D512BC-C5FD-4E66-984C-E1DBE33F1BFE}" srcOrd="2" destOrd="0" parTransId="{539A4B1F-A943-4841-8D47-9DD4A88CFA00}" sibTransId="{EA359EF2-E784-4E5D-8C4E-A441403BB51C}"/>
    <dgm:cxn modelId="{A700B8E2-A39C-464F-82F2-3B69A690B373}" srcId="{407F5C46-6E7A-4DEB-91D1-64DE7D3C04D4}" destId="{141C05FA-091D-42AF-9620-1E46EC60EBD8}" srcOrd="0" destOrd="0" parTransId="{B3A4445B-0752-4383-89D5-5F8D2B8336D7}" sibTransId="{DBDB00D7-F8A8-4A92-90DA-82DB43C24C1E}"/>
    <dgm:cxn modelId="{BE09EEB3-AA63-4C80-B423-B98A72C53FF5}" type="presParOf" srcId="{FFB444E7-72FE-4490-A60E-55000354E1A6}" destId="{2F3125F9-8492-4A17-962C-D88673489719}" srcOrd="0" destOrd="0" presId="urn:microsoft.com/office/officeart/2005/8/layout/vList2"/>
    <dgm:cxn modelId="{78E32178-EFEE-4DE6-AAEE-7492C8702C45}" type="presParOf" srcId="{FFB444E7-72FE-4490-A60E-55000354E1A6}" destId="{6FBE1533-F813-4CAF-AA18-AEAE5925EB4F}" srcOrd="1" destOrd="0" presId="urn:microsoft.com/office/officeart/2005/8/layout/vList2"/>
    <dgm:cxn modelId="{25A8CCBA-4502-4BCF-BBE9-6B3A76219296}" type="presParOf" srcId="{FFB444E7-72FE-4490-A60E-55000354E1A6}" destId="{FA958C91-54C7-458F-8765-69DA5E408149}" srcOrd="2" destOrd="0" presId="urn:microsoft.com/office/officeart/2005/8/layout/vList2"/>
    <dgm:cxn modelId="{B6B62A1E-C5E9-47B8-BD0B-CA858A00C4E5}" type="presParOf" srcId="{FFB444E7-72FE-4490-A60E-55000354E1A6}" destId="{361C6063-0872-43FB-8895-A9D7C01300A4}" srcOrd="3" destOrd="0" presId="urn:microsoft.com/office/officeart/2005/8/layout/vList2"/>
    <dgm:cxn modelId="{4DD0F832-CB99-4CFB-B93B-01C587AF26C9}" type="presParOf" srcId="{FFB444E7-72FE-4490-A60E-55000354E1A6}" destId="{71865B43-6616-4378-AD07-AC5AAC477063}" srcOrd="4" destOrd="0" presId="urn:microsoft.com/office/officeart/2005/8/layout/vList2"/>
    <dgm:cxn modelId="{11F9A9EE-A260-4DDA-97D1-3B3D1FED5A27}" type="presParOf" srcId="{FFB444E7-72FE-4490-A60E-55000354E1A6}" destId="{DF9E6A45-E12D-4A7E-9D2F-C569DC178E1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1395D81-F3B4-491F-9432-821CF74FB5C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4D2F72E-F972-48AD-BCC0-DE5411232D7C}">
      <dgm:prSet/>
      <dgm:spPr/>
      <dgm:t>
        <a:bodyPr/>
        <a:lstStyle/>
        <a:p>
          <a:r>
            <a:rPr lang="en-US"/>
            <a:t>Estimate the increased costs associated with pollution-related illnesses.</a:t>
          </a:r>
        </a:p>
      </dgm:t>
    </dgm:pt>
    <dgm:pt modelId="{03C06DB6-64B1-409C-B4D3-F3BDE37BA2FF}" type="parTrans" cxnId="{503B42D6-5993-4DEC-8DF4-FE3A85AD6E7C}">
      <dgm:prSet/>
      <dgm:spPr/>
      <dgm:t>
        <a:bodyPr/>
        <a:lstStyle/>
        <a:p>
          <a:endParaRPr lang="en-US"/>
        </a:p>
      </dgm:t>
    </dgm:pt>
    <dgm:pt modelId="{BD194907-FD00-49E4-945A-A161EC851C12}" type="sibTrans" cxnId="{503B42D6-5993-4DEC-8DF4-FE3A85AD6E7C}">
      <dgm:prSet/>
      <dgm:spPr/>
      <dgm:t>
        <a:bodyPr/>
        <a:lstStyle/>
        <a:p>
          <a:endParaRPr lang="en-US"/>
        </a:p>
      </dgm:t>
    </dgm:pt>
    <dgm:pt modelId="{1E20F0E8-95FA-4D47-A8F9-3DC56AC47D60}">
      <dgm:prSet/>
      <dgm:spPr/>
      <dgm:t>
        <a:bodyPr/>
        <a:lstStyle/>
        <a:p>
          <a:r>
            <a:rPr lang="en-US"/>
            <a:t>Direct costs</a:t>
          </a:r>
        </a:p>
      </dgm:t>
    </dgm:pt>
    <dgm:pt modelId="{32BF998B-DD57-42B3-8B48-BC98B1904E69}" type="parTrans" cxnId="{8EAD2358-B130-4A9A-A323-409593968662}">
      <dgm:prSet/>
      <dgm:spPr/>
      <dgm:t>
        <a:bodyPr/>
        <a:lstStyle/>
        <a:p>
          <a:endParaRPr lang="en-US"/>
        </a:p>
      </dgm:t>
    </dgm:pt>
    <dgm:pt modelId="{D60EC179-B9F1-45AA-991C-582C75C3D734}" type="sibTrans" cxnId="{8EAD2358-B130-4A9A-A323-409593968662}">
      <dgm:prSet/>
      <dgm:spPr/>
      <dgm:t>
        <a:bodyPr/>
        <a:lstStyle/>
        <a:p>
          <a:endParaRPr lang="en-US"/>
        </a:p>
      </dgm:t>
    </dgm:pt>
    <dgm:pt modelId="{C919CE4E-0050-40E0-93AE-053F964D3F09}">
      <dgm:prSet/>
      <dgm:spPr/>
      <dgm:t>
        <a:bodyPr/>
        <a:lstStyle/>
        <a:p>
          <a:r>
            <a:rPr lang="en-US"/>
            <a:t>hospital, doctors, medicine</a:t>
          </a:r>
        </a:p>
      </dgm:t>
    </dgm:pt>
    <dgm:pt modelId="{2EB45A83-AA35-485E-8B2C-A2A112046625}" type="parTrans" cxnId="{0E375B65-DA99-4CE7-8AEF-E11B817A154C}">
      <dgm:prSet/>
      <dgm:spPr/>
      <dgm:t>
        <a:bodyPr/>
        <a:lstStyle/>
        <a:p>
          <a:endParaRPr lang="en-US"/>
        </a:p>
      </dgm:t>
    </dgm:pt>
    <dgm:pt modelId="{D5D231DD-253F-4C39-99AE-886CA2028F1D}" type="sibTrans" cxnId="{0E375B65-DA99-4CE7-8AEF-E11B817A154C}">
      <dgm:prSet/>
      <dgm:spPr/>
      <dgm:t>
        <a:bodyPr/>
        <a:lstStyle/>
        <a:p>
          <a:endParaRPr lang="en-US"/>
        </a:p>
      </dgm:t>
    </dgm:pt>
    <dgm:pt modelId="{1D6DF002-C9C3-4983-BCFB-50FE2096BCC5}">
      <dgm:prSet/>
      <dgm:spPr/>
      <dgm:t>
        <a:bodyPr/>
        <a:lstStyle/>
        <a:p>
          <a:r>
            <a:rPr lang="en-US"/>
            <a:t>indirect costs</a:t>
          </a:r>
        </a:p>
      </dgm:t>
    </dgm:pt>
    <dgm:pt modelId="{6D1C1C62-9D0E-4ABF-950C-07FDB6A5F820}" type="parTrans" cxnId="{617B02B5-1E9A-4096-8846-500D0A887A0E}">
      <dgm:prSet/>
      <dgm:spPr/>
      <dgm:t>
        <a:bodyPr/>
        <a:lstStyle/>
        <a:p>
          <a:endParaRPr lang="en-US"/>
        </a:p>
      </dgm:t>
    </dgm:pt>
    <dgm:pt modelId="{DD5B32AF-4C4F-4390-9A36-EBF485C20316}" type="sibTrans" cxnId="{617B02B5-1E9A-4096-8846-500D0A887A0E}">
      <dgm:prSet/>
      <dgm:spPr/>
      <dgm:t>
        <a:bodyPr/>
        <a:lstStyle/>
        <a:p>
          <a:endParaRPr lang="en-US"/>
        </a:p>
      </dgm:t>
    </dgm:pt>
    <dgm:pt modelId="{EB0A1905-AEB6-44AB-80E2-3ECD665BEB22}">
      <dgm:prSet/>
      <dgm:spPr/>
      <dgm:t>
        <a:bodyPr/>
        <a:lstStyle/>
        <a:p>
          <a:r>
            <a:rPr lang="en-US"/>
            <a:t>decreased productivity</a:t>
          </a:r>
        </a:p>
      </dgm:t>
    </dgm:pt>
    <dgm:pt modelId="{344B9830-227C-412A-ADC1-383FFE6594A0}" type="parTrans" cxnId="{6357488B-8EF7-4CF9-8395-575FFBC08064}">
      <dgm:prSet/>
      <dgm:spPr/>
      <dgm:t>
        <a:bodyPr/>
        <a:lstStyle/>
        <a:p>
          <a:endParaRPr lang="en-US"/>
        </a:p>
      </dgm:t>
    </dgm:pt>
    <dgm:pt modelId="{28091E4A-4F6E-4098-85BD-B162B02A9910}" type="sibTrans" cxnId="{6357488B-8EF7-4CF9-8395-575FFBC08064}">
      <dgm:prSet/>
      <dgm:spPr/>
      <dgm:t>
        <a:bodyPr/>
        <a:lstStyle/>
        <a:p>
          <a:endParaRPr lang="en-US"/>
        </a:p>
      </dgm:t>
    </dgm:pt>
    <dgm:pt modelId="{0B07286E-C22A-4ADD-B504-07F6572D40A0}">
      <dgm:prSet/>
      <dgm:spPr/>
      <dgm:t>
        <a:bodyPr/>
        <a:lstStyle/>
        <a:p>
          <a:r>
            <a:rPr lang="en-US"/>
            <a:t>With the COI approach, benefits of pollution control are reduced health-related costs.</a:t>
          </a:r>
        </a:p>
      </dgm:t>
    </dgm:pt>
    <dgm:pt modelId="{C12F82E7-28B2-4296-A243-86903C547231}" type="parTrans" cxnId="{CBAC9BC8-E9B1-4538-936E-DDF3AEDD1FAD}">
      <dgm:prSet/>
      <dgm:spPr/>
      <dgm:t>
        <a:bodyPr/>
        <a:lstStyle/>
        <a:p>
          <a:endParaRPr lang="en-US"/>
        </a:p>
      </dgm:t>
    </dgm:pt>
    <dgm:pt modelId="{A193FF91-CF9C-44FE-8EA9-661B7EC23457}" type="sibTrans" cxnId="{CBAC9BC8-E9B1-4538-936E-DDF3AEDD1FAD}">
      <dgm:prSet/>
      <dgm:spPr/>
      <dgm:t>
        <a:bodyPr/>
        <a:lstStyle/>
        <a:p>
          <a:endParaRPr lang="en-US"/>
        </a:p>
      </dgm:t>
    </dgm:pt>
    <dgm:pt modelId="{618CD8F2-5BC1-49C6-B565-7581C942382E}">
      <dgm:prSet/>
      <dgm:spPr/>
      <dgm:t>
        <a:bodyPr/>
        <a:lstStyle/>
        <a:p>
          <a:r>
            <a:rPr lang="en-US"/>
            <a:t>Indices are often monetized to develop estimates to compare with the costs of pollution control. </a:t>
          </a:r>
        </a:p>
      </dgm:t>
    </dgm:pt>
    <dgm:pt modelId="{3E49BB33-1179-4898-A8C8-4230A9F60725}" type="parTrans" cxnId="{412C0F0D-EDB3-45C0-92DD-5518B1EC5634}">
      <dgm:prSet/>
      <dgm:spPr/>
      <dgm:t>
        <a:bodyPr/>
        <a:lstStyle/>
        <a:p>
          <a:endParaRPr lang="en-US"/>
        </a:p>
      </dgm:t>
    </dgm:pt>
    <dgm:pt modelId="{DBB74993-4BDE-4D1F-9798-9B157CC4EFFD}" type="sibTrans" cxnId="{412C0F0D-EDB3-45C0-92DD-5518B1EC5634}">
      <dgm:prSet/>
      <dgm:spPr/>
      <dgm:t>
        <a:bodyPr/>
        <a:lstStyle/>
        <a:p>
          <a:endParaRPr lang="en-US"/>
        </a:p>
      </dgm:t>
    </dgm:pt>
    <dgm:pt modelId="{771DFDF6-A116-4C53-B9A9-51BCA4D9DB15}">
      <dgm:prSet/>
      <dgm:spPr/>
      <dgm:t>
        <a:bodyPr/>
        <a:lstStyle/>
        <a:p>
          <a:r>
            <a:rPr lang="en-US"/>
            <a:t>Do not rely on the concept of WTP.</a:t>
          </a:r>
        </a:p>
      </dgm:t>
    </dgm:pt>
    <dgm:pt modelId="{1F896B51-DE9B-49CC-8DFF-4B325CBD8FB0}" type="parTrans" cxnId="{D9035548-F373-408A-ACA3-7B03C507B7ED}">
      <dgm:prSet/>
      <dgm:spPr/>
      <dgm:t>
        <a:bodyPr/>
        <a:lstStyle/>
        <a:p>
          <a:endParaRPr lang="en-US"/>
        </a:p>
      </dgm:t>
    </dgm:pt>
    <dgm:pt modelId="{D9DDA1CD-4C28-459F-80C0-A51FA1CB367D}" type="sibTrans" cxnId="{D9035548-F373-408A-ACA3-7B03C507B7ED}">
      <dgm:prSet/>
      <dgm:spPr/>
      <dgm:t>
        <a:bodyPr/>
        <a:lstStyle/>
        <a:p>
          <a:endParaRPr lang="en-US"/>
        </a:p>
      </dgm:t>
    </dgm:pt>
    <dgm:pt modelId="{8BC571E3-B759-4405-A7F9-D776F672773F}" type="pres">
      <dgm:prSet presAssocID="{D1395D81-F3B4-491F-9432-821CF74FB5C0}" presName="linear" presStyleCnt="0">
        <dgm:presLayoutVars>
          <dgm:animLvl val="lvl"/>
          <dgm:resizeHandles val="exact"/>
        </dgm:presLayoutVars>
      </dgm:prSet>
      <dgm:spPr/>
    </dgm:pt>
    <dgm:pt modelId="{519A883B-7A04-4EC3-AF40-41DCB8970437}" type="pres">
      <dgm:prSet presAssocID="{D4D2F72E-F972-48AD-BCC0-DE5411232D7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5EE56BF-F6F3-4843-8848-61804BC1B77A}" type="pres">
      <dgm:prSet presAssocID="{BD194907-FD00-49E4-945A-A161EC851C12}" presName="spacer" presStyleCnt="0"/>
      <dgm:spPr/>
    </dgm:pt>
    <dgm:pt modelId="{BCEC9745-E24E-4247-9182-437D4B20FDB4}" type="pres">
      <dgm:prSet presAssocID="{1E20F0E8-95FA-4D47-A8F9-3DC56AC47D6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F5FF3A4-D924-45E3-AB72-6875998841F6}" type="pres">
      <dgm:prSet presAssocID="{1E20F0E8-95FA-4D47-A8F9-3DC56AC47D60}" presName="childText" presStyleLbl="revTx" presStyleIdx="0" presStyleCnt="3">
        <dgm:presLayoutVars>
          <dgm:bulletEnabled val="1"/>
        </dgm:presLayoutVars>
      </dgm:prSet>
      <dgm:spPr/>
    </dgm:pt>
    <dgm:pt modelId="{D271EFAA-A0A5-4BDE-8178-11ADE2DD0C44}" type="pres">
      <dgm:prSet presAssocID="{1D6DF002-C9C3-4983-BCFB-50FE2096BCC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6683866-2864-4B7F-8036-451041688CD1}" type="pres">
      <dgm:prSet presAssocID="{1D6DF002-C9C3-4983-BCFB-50FE2096BCC5}" presName="childText" presStyleLbl="revTx" presStyleIdx="1" presStyleCnt="3">
        <dgm:presLayoutVars>
          <dgm:bulletEnabled val="1"/>
        </dgm:presLayoutVars>
      </dgm:prSet>
      <dgm:spPr/>
    </dgm:pt>
    <dgm:pt modelId="{053EE231-2D3B-424F-8D68-D54B33C7EFF0}" type="pres">
      <dgm:prSet presAssocID="{0B07286E-C22A-4ADD-B504-07F6572D40A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412C2CD-2BFB-40EA-BAAB-957016133D55}" type="pres">
      <dgm:prSet presAssocID="{A193FF91-CF9C-44FE-8EA9-661B7EC23457}" presName="spacer" presStyleCnt="0"/>
      <dgm:spPr/>
    </dgm:pt>
    <dgm:pt modelId="{7F279E54-8CE0-4E98-A870-D7499AF5319C}" type="pres">
      <dgm:prSet presAssocID="{618CD8F2-5BC1-49C6-B565-7581C942382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45313AF-5C91-4142-B1C9-A71073382779}" type="pres">
      <dgm:prSet presAssocID="{618CD8F2-5BC1-49C6-B565-7581C942382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412C0F0D-EDB3-45C0-92DD-5518B1EC5634}" srcId="{D1395D81-F3B4-491F-9432-821CF74FB5C0}" destId="{618CD8F2-5BC1-49C6-B565-7581C942382E}" srcOrd="4" destOrd="0" parTransId="{3E49BB33-1179-4898-A8C8-4230A9F60725}" sibTransId="{DBB74993-4BDE-4D1F-9798-9B157CC4EFFD}"/>
    <dgm:cxn modelId="{0E375B65-DA99-4CE7-8AEF-E11B817A154C}" srcId="{1E20F0E8-95FA-4D47-A8F9-3DC56AC47D60}" destId="{C919CE4E-0050-40E0-93AE-053F964D3F09}" srcOrd="0" destOrd="0" parTransId="{2EB45A83-AA35-485E-8B2C-A2A112046625}" sibTransId="{D5D231DD-253F-4C39-99AE-886CA2028F1D}"/>
    <dgm:cxn modelId="{D9035548-F373-408A-ACA3-7B03C507B7ED}" srcId="{618CD8F2-5BC1-49C6-B565-7581C942382E}" destId="{771DFDF6-A116-4C53-B9A9-51BCA4D9DB15}" srcOrd="0" destOrd="0" parTransId="{1F896B51-DE9B-49CC-8DFF-4B325CBD8FB0}" sibTransId="{D9DDA1CD-4C28-459F-80C0-A51FA1CB367D}"/>
    <dgm:cxn modelId="{EDBDD168-AA22-49AA-8AAE-5EF951D62226}" type="presOf" srcId="{D4D2F72E-F972-48AD-BCC0-DE5411232D7C}" destId="{519A883B-7A04-4EC3-AF40-41DCB8970437}" srcOrd="0" destOrd="0" presId="urn:microsoft.com/office/officeart/2005/8/layout/vList2"/>
    <dgm:cxn modelId="{55CF286D-A553-4852-A0DB-06498F77E673}" type="presOf" srcId="{D1395D81-F3B4-491F-9432-821CF74FB5C0}" destId="{8BC571E3-B759-4405-A7F9-D776F672773F}" srcOrd="0" destOrd="0" presId="urn:microsoft.com/office/officeart/2005/8/layout/vList2"/>
    <dgm:cxn modelId="{438A3357-0571-4AFD-9C9E-086FA3FD5C3D}" type="presOf" srcId="{1D6DF002-C9C3-4983-BCFB-50FE2096BCC5}" destId="{D271EFAA-A0A5-4BDE-8178-11ADE2DD0C44}" srcOrd="0" destOrd="0" presId="urn:microsoft.com/office/officeart/2005/8/layout/vList2"/>
    <dgm:cxn modelId="{8EAD2358-B130-4A9A-A323-409593968662}" srcId="{D1395D81-F3B4-491F-9432-821CF74FB5C0}" destId="{1E20F0E8-95FA-4D47-A8F9-3DC56AC47D60}" srcOrd="1" destOrd="0" parTransId="{32BF998B-DD57-42B3-8B48-BC98B1904E69}" sibTransId="{D60EC179-B9F1-45AA-991C-582C75C3D734}"/>
    <dgm:cxn modelId="{6357488B-8EF7-4CF9-8395-575FFBC08064}" srcId="{1D6DF002-C9C3-4983-BCFB-50FE2096BCC5}" destId="{EB0A1905-AEB6-44AB-80E2-3ECD665BEB22}" srcOrd="0" destOrd="0" parTransId="{344B9830-227C-412A-ADC1-383FFE6594A0}" sibTransId="{28091E4A-4F6E-4098-85BD-B162B02A9910}"/>
    <dgm:cxn modelId="{79D97F8B-6E40-4B11-ABCB-A84D989D4E8F}" type="presOf" srcId="{0B07286E-C22A-4ADD-B504-07F6572D40A0}" destId="{053EE231-2D3B-424F-8D68-D54B33C7EFF0}" srcOrd="0" destOrd="0" presId="urn:microsoft.com/office/officeart/2005/8/layout/vList2"/>
    <dgm:cxn modelId="{D7D2289C-99E4-447C-BCDA-ABB7A6DEDBE3}" type="presOf" srcId="{618CD8F2-5BC1-49C6-B565-7581C942382E}" destId="{7F279E54-8CE0-4E98-A870-D7499AF5319C}" srcOrd="0" destOrd="0" presId="urn:microsoft.com/office/officeart/2005/8/layout/vList2"/>
    <dgm:cxn modelId="{8A5533B0-E96E-49E4-ACFE-BF95B1080A1A}" type="presOf" srcId="{EB0A1905-AEB6-44AB-80E2-3ECD665BEB22}" destId="{96683866-2864-4B7F-8036-451041688CD1}" srcOrd="0" destOrd="0" presId="urn:microsoft.com/office/officeart/2005/8/layout/vList2"/>
    <dgm:cxn modelId="{617B02B5-1E9A-4096-8846-500D0A887A0E}" srcId="{D1395D81-F3B4-491F-9432-821CF74FB5C0}" destId="{1D6DF002-C9C3-4983-BCFB-50FE2096BCC5}" srcOrd="2" destOrd="0" parTransId="{6D1C1C62-9D0E-4ABF-950C-07FDB6A5F820}" sibTransId="{DD5B32AF-4C4F-4390-9A36-EBF485C20316}"/>
    <dgm:cxn modelId="{CBAC9BC8-E9B1-4538-936E-DDF3AEDD1FAD}" srcId="{D1395D81-F3B4-491F-9432-821CF74FB5C0}" destId="{0B07286E-C22A-4ADD-B504-07F6572D40A0}" srcOrd="3" destOrd="0" parTransId="{C12F82E7-28B2-4296-A243-86903C547231}" sibTransId="{A193FF91-CF9C-44FE-8EA9-661B7EC23457}"/>
    <dgm:cxn modelId="{503B42D6-5993-4DEC-8DF4-FE3A85AD6E7C}" srcId="{D1395D81-F3B4-491F-9432-821CF74FB5C0}" destId="{D4D2F72E-F972-48AD-BCC0-DE5411232D7C}" srcOrd="0" destOrd="0" parTransId="{03C06DB6-64B1-409C-B4D3-F3BDE37BA2FF}" sibTransId="{BD194907-FD00-49E4-945A-A161EC851C12}"/>
    <dgm:cxn modelId="{1688A0DA-2E98-4656-96ED-EB57760EFC78}" type="presOf" srcId="{1E20F0E8-95FA-4D47-A8F9-3DC56AC47D60}" destId="{BCEC9745-E24E-4247-9182-437D4B20FDB4}" srcOrd="0" destOrd="0" presId="urn:microsoft.com/office/officeart/2005/8/layout/vList2"/>
    <dgm:cxn modelId="{29BC93E7-CF9A-4455-A0C3-59033C8A96DF}" type="presOf" srcId="{771DFDF6-A116-4C53-B9A9-51BCA4D9DB15}" destId="{545313AF-5C91-4142-B1C9-A71073382779}" srcOrd="0" destOrd="0" presId="urn:microsoft.com/office/officeart/2005/8/layout/vList2"/>
    <dgm:cxn modelId="{D5BE29F4-04EB-4839-BA2D-C042C7E88E17}" type="presOf" srcId="{C919CE4E-0050-40E0-93AE-053F964D3F09}" destId="{4F5FF3A4-D924-45E3-AB72-6875998841F6}" srcOrd="0" destOrd="0" presId="urn:microsoft.com/office/officeart/2005/8/layout/vList2"/>
    <dgm:cxn modelId="{66760CA4-E908-413E-B0B8-99359B988BC9}" type="presParOf" srcId="{8BC571E3-B759-4405-A7F9-D776F672773F}" destId="{519A883B-7A04-4EC3-AF40-41DCB8970437}" srcOrd="0" destOrd="0" presId="urn:microsoft.com/office/officeart/2005/8/layout/vList2"/>
    <dgm:cxn modelId="{A9C3A61C-A318-48E1-AD66-608542E41DDE}" type="presParOf" srcId="{8BC571E3-B759-4405-A7F9-D776F672773F}" destId="{95EE56BF-F6F3-4843-8848-61804BC1B77A}" srcOrd="1" destOrd="0" presId="urn:microsoft.com/office/officeart/2005/8/layout/vList2"/>
    <dgm:cxn modelId="{947F3D86-FDC1-4BC9-AAD4-DE18259BA309}" type="presParOf" srcId="{8BC571E3-B759-4405-A7F9-D776F672773F}" destId="{BCEC9745-E24E-4247-9182-437D4B20FDB4}" srcOrd="2" destOrd="0" presId="urn:microsoft.com/office/officeart/2005/8/layout/vList2"/>
    <dgm:cxn modelId="{F3026202-A4E0-44D0-80B1-CC6290F2C14B}" type="presParOf" srcId="{8BC571E3-B759-4405-A7F9-D776F672773F}" destId="{4F5FF3A4-D924-45E3-AB72-6875998841F6}" srcOrd="3" destOrd="0" presId="urn:microsoft.com/office/officeart/2005/8/layout/vList2"/>
    <dgm:cxn modelId="{CD30272E-226C-4A26-8409-612F18D66349}" type="presParOf" srcId="{8BC571E3-B759-4405-A7F9-D776F672773F}" destId="{D271EFAA-A0A5-4BDE-8178-11ADE2DD0C44}" srcOrd="4" destOrd="0" presId="urn:microsoft.com/office/officeart/2005/8/layout/vList2"/>
    <dgm:cxn modelId="{C3FA3983-8566-4952-9A90-92BA4182773E}" type="presParOf" srcId="{8BC571E3-B759-4405-A7F9-D776F672773F}" destId="{96683866-2864-4B7F-8036-451041688CD1}" srcOrd="5" destOrd="0" presId="urn:microsoft.com/office/officeart/2005/8/layout/vList2"/>
    <dgm:cxn modelId="{C50E659B-5C07-4EC8-A835-7B4600094140}" type="presParOf" srcId="{8BC571E3-B759-4405-A7F9-D776F672773F}" destId="{053EE231-2D3B-424F-8D68-D54B33C7EFF0}" srcOrd="6" destOrd="0" presId="urn:microsoft.com/office/officeart/2005/8/layout/vList2"/>
    <dgm:cxn modelId="{2B681CC3-E327-450F-BB1A-F90AC8554421}" type="presParOf" srcId="{8BC571E3-B759-4405-A7F9-D776F672773F}" destId="{6412C2CD-2BFB-40EA-BAAB-957016133D55}" srcOrd="7" destOrd="0" presId="urn:microsoft.com/office/officeart/2005/8/layout/vList2"/>
    <dgm:cxn modelId="{5B98372F-9D58-4682-B8FB-49D4F49F1A10}" type="presParOf" srcId="{8BC571E3-B759-4405-A7F9-D776F672773F}" destId="{7F279E54-8CE0-4E98-A870-D7499AF5319C}" srcOrd="8" destOrd="0" presId="urn:microsoft.com/office/officeart/2005/8/layout/vList2"/>
    <dgm:cxn modelId="{B4B742EA-3BFC-4372-B285-0DDC41D2B659}" type="presParOf" srcId="{8BC571E3-B759-4405-A7F9-D776F672773F}" destId="{545313AF-5C91-4142-B1C9-A71073382779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96D8DE-8B91-4861-AA56-EC90CE299F2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D9A4E27-BB87-45AB-9C5E-419D72AF10AB}">
      <dgm:prSet/>
      <dgm:spPr/>
      <dgm:t>
        <a:bodyPr/>
        <a:lstStyle/>
        <a:p>
          <a:r>
            <a:rPr lang="en-US"/>
            <a:t>Air pollution: Crop yields</a:t>
          </a:r>
        </a:p>
      </dgm:t>
    </dgm:pt>
    <dgm:pt modelId="{055B9AF6-DFC1-4A92-B5CF-A7DF92A7C9F1}" type="parTrans" cxnId="{FEAED6A8-FC8E-4762-AF1C-E2CC4D97266C}">
      <dgm:prSet/>
      <dgm:spPr/>
      <dgm:t>
        <a:bodyPr/>
        <a:lstStyle/>
        <a:p>
          <a:endParaRPr lang="en-US"/>
        </a:p>
      </dgm:t>
    </dgm:pt>
    <dgm:pt modelId="{9F46532A-DDA8-4EE4-946E-40BA8769B686}" type="sibTrans" cxnId="{FEAED6A8-FC8E-4762-AF1C-E2CC4D97266C}">
      <dgm:prSet/>
      <dgm:spPr/>
      <dgm:t>
        <a:bodyPr/>
        <a:lstStyle/>
        <a:p>
          <a:endParaRPr lang="en-US"/>
        </a:p>
      </dgm:t>
    </dgm:pt>
    <dgm:pt modelId="{1E3C47C4-5705-4766-A233-2FEDA1D25790}">
      <dgm:prSet/>
      <dgm:spPr/>
      <dgm:t>
        <a:bodyPr/>
        <a:lstStyle/>
        <a:p>
          <a:r>
            <a:rPr lang="en-US"/>
            <a:t>Water pollution: Fishing and drinking water, decreased recreational sales</a:t>
          </a:r>
        </a:p>
      </dgm:t>
    </dgm:pt>
    <dgm:pt modelId="{1C5E2B3A-DA69-42E9-A78F-B48F2CC51F56}" type="parTrans" cxnId="{56CC2BAE-79CE-4C74-8EB0-05A5FE7D1357}">
      <dgm:prSet/>
      <dgm:spPr/>
      <dgm:t>
        <a:bodyPr/>
        <a:lstStyle/>
        <a:p>
          <a:endParaRPr lang="en-US"/>
        </a:p>
      </dgm:t>
    </dgm:pt>
    <dgm:pt modelId="{496D7F36-CEA3-4E55-89B9-EF7E7FC7C17C}" type="sibTrans" cxnId="{56CC2BAE-79CE-4C74-8EB0-05A5FE7D1357}">
      <dgm:prSet/>
      <dgm:spPr/>
      <dgm:t>
        <a:bodyPr/>
        <a:lstStyle/>
        <a:p>
          <a:endParaRPr lang="en-US"/>
        </a:p>
      </dgm:t>
    </dgm:pt>
    <dgm:pt modelId="{EBA02C0F-447A-414C-9AAC-46CD92530E39}">
      <dgm:prSet/>
      <dgm:spPr/>
      <dgm:t>
        <a:bodyPr/>
        <a:lstStyle/>
        <a:p>
          <a:r>
            <a:rPr lang="en-US"/>
            <a:t>Soil pollution: Decreased agricultural production</a:t>
          </a:r>
        </a:p>
      </dgm:t>
    </dgm:pt>
    <dgm:pt modelId="{A8F61DD3-5226-4081-A168-7BADBE161AA7}" type="parTrans" cxnId="{70390A5F-054D-491E-BBE1-F5BA620BD4A9}">
      <dgm:prSet/>
      <dgm:spPr/>
      <dgm:t>
        <a:bodyPr/>
        <a:lstStyle/>
        <a:p>
          <a:endParaRPr lang="en-US"/>
        </a:p>
      </dgm:t>
    </dgm:pt>
    <dgm:pt modelId="{BDCEE233-41D4-446F-B9B0-20A4307E3265}" type="sibTrans" cxnId="{70390A5F-054D-491E-BBE1-F5BA620BD4A9}">
      <dgm:prSet/>
      <dgm:spPr/>
      <dgm:t>
        <a:bodyPr/>
        <a:lstStyle/>
        <a:p>
          <a:endParaRPr lang="en-US"/>
        </a:p>
      </dgm:t>
    </dgm:pt>
    <dgm:pt modelId="{F606C09E-B432-4354-A9FE-A0AF129EF3A7}">
      <dgm:prSet/>
      <dgm:spPr/>
      <dgm:t>
        <a:bodyPr/>
        <a:lstStyle/>
        <a:p>
          <a:r>
            <a:rPr lang="en-US"/>
            <a:t>Workplace pollution: Less capital, less productivity</a:t>
          </a:r>
        </a:p>
      </dgm:t>
    </dgm:pt>
    <dgm:pt modelId="{4B7FBD7A-2285-4669-86DB-2702A2208055}" type="parTrans" cxnId="{6C152ED6-B384-4E5B-AC83-7803C2423308}">
      <dgm:prSet/>
      <dgm:spPr/>
      <dgm:t>
        <a:bodyPr/>
        <a:lstStyle/>
        <a:p>
          <a:endParaRPr lang="en-US"/>
        </a:p>
      </dgm:t>
    </dgm:pt>
    <dgm:pt modelId="{8A2ECCBC-54EA-41B7-A8FA-FEFBB78E118B}" type="sibTrans" cxnId="{6C152ED6-B384-4E5B-AC83-7803C2423308}">
      <dgm:prSet/>
      <dgm:spPr/>
      <dgm:t>
        <a:bodyPr/>
        <a:lstStyle/>
        <a:p>
          <a:endParaRPr lang="en-US"/>
        </a:p>
      </dgm:t>
    </dgm:pt>
    <dgm:pt modelId="{390DDB10-1C47-4C00-90DB-7D2413332623}" type="pres">
      <dgm:prSet presAssocID="{4B96D8DE-8B91-4861-AA56-EC90CE299F29}" presName="linear" presStyleCnt="0">
        <dgm:presLayoutVars>
          <dgm:animLvl val="lvl"/>
          <dgm:resizeHandles val="exact"/>
        </dgm:presLayoutVars>
      </dgm:prSet>
      <dgm:spPr/>
    </dgm:pt>
    <dgm:pt modelId="{021CB0D2-C6F6-40A1-AED8-2F369D8D773A}" type="pres">
      <dgm:prSet presAssocID="{5D9A4E27-BB87-45AB-9C5E-419D72AF10A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120A0E5-516D-445E-852C-849D2C9D6CDE}" type="pres">
      <dgm:prSet presAssocID="{9F46532A-DDA8-4EE4-946E-40BA8769B686}" presName="spacer" presStyleCnt="0"/>
      <dgm:spPr/>
    </dgm:pt>
    <dgm:pt modelId="{8C76E180-2C34-4AC5-9AF9-1DB5CAA6F4BB}" type="pres">
      <dgm:prSet presAssocID="{1E3C47C4-5705-4766-A233-2FEDA1D2579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1CB0C6C-88EB-43AD-AF9B-66B8B84C3CFA}" type="pres">
      <dgm:prSet presAssocID="{496D7F36-CEA3-4E55-89B9-EF7E7FC7C17C}" presName="spacer" presStyleCnt="0"/>
      <dgm:spPr/>
    </dgm:pt>
    <dgm:pt modelId="{8696C352-477D-4CAB-9185-E026C282B733}" type="pres">
      <dgm:prSet presAssocID="{EBA02C0F-447A-414C-9AAC-46CD92530E3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89E834A-0780-4A0D-8BD1-9077F2BB2CE0}" type="pres">
      <dgm:prSet presAssocID="{BDCEE233-41D4-446F-B9B0-20A4307E3265}" presName="spacer" presStyleCnt="0"/>
      <dgm:spPr/>
    </dgm:pt>
    <dgm:pt modelId="{156DFA4F-2237-457A-8586-19213E17725F}" type="pres">
      <dgm:prSet presAssocID="{F606C09E-B432-4354-A9FE-A0AF129EF3A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9ED0A21-1BB8-4761-B218-862DFB520D55}" type="presOf" srcId="{4B96D8DE-8B91-4861-AA56-EC90CE299F29}" destId="{390DDB10-1C47-4C00-90DB-7D2413332623}" srcOrd="0" destOrd="0" presId="urn:microsoft.com/office/officeart/2005/8/layout/vList2"/>
    <dgm:cxn modelId="{5CF00537-9186-46B6-AAD3-A893AF9E33CD}" type="presOf" srcId="{1E3C47C4-5705-4766-A233-2FEDA1D25790}" destId="{8C76E180-2C34-4AC5-9AF9-1DB5CAA6F4BB}" srcOrd="0" destOrd="0" presId="urn:microsoft.com/office/officeart/2005/8/layout/vList2"/>
    <dgm:cxn modelId="{FC38C73B-977F-4F8C-B639-E7BF24DCD07A}" type="presOf" srcId="{EBA02C0F-447A-414C-9AAC-46CD92530E39}" destId="{8696C352-477D-4CAB-9185-E026C282B733}" srcOrd="0" destOrd="0" presId="urn:microsoft.com/office/officeart/2005/8/layout/vList2"/>
    <dgm:cxn modelId="{70390A5F-054D-491E-BBE1-F5BA620BD4A9}" srcId="{4B96D8DE-8B91-4861-AA56-EC90CE299F29}" destId="{EBA02C0F-447A-414C-9AAC-46CD92530E39}" srcOrd="2" destOrd="0" parTransId="{A8F61DD3-5226-4081-A168-7BADBE161AA7}" sibTransId="{BDCEE233-41D4-446F-B9B0-20A4307E3265}"/>
    <dgm:cxn modelId="{A85BC34A-F90C-4854-80A2-B5FDF89276E1}" type="presOf" srcId="{5D9A4E27-BB87-45AB-9C5E-419D72AF10AB}" destId="{021CB0D2-C6F6-40A1-AED8-2F369D8D773A}" srcOrd="0" destOrd="0" presId="urn:microsoft.com/office/officeart/2005/8/layout/vList2"/>
    <dgm:cxn modelId="{C29FD890-2B8B-46B9-A7DA-1C2E005DD7EE}" type="presOf" srcId="{F606C09E-B432-4354-A9FE-A0AF129EF3A7}" destId="{156DFA4F-2237-457A-8586-19213E17725F}" srcOrd="0" destOrd="0" presId="urn:microsoft.com/office/officeart/2005/8/layout/vList2"/>
    <dgm:cxn modelId="{FEAED6A8-FC8E-4762-AF1C-E2CC4D97266C}" srcId="{4B96D8DE-8B91-4861-AA56-EC90CE299F29}" destId="{5D9A4E27-BB87-45AB-9C5E-419D72AF10AB}" srcOrd="0" destOrd="0" parTransId="{055B9AF6-DFC1-4A92-B5CF-A7DF92A7C9F1}" sibTransId="{9F46532A-DDA8-4EE4-946E-40BA8769B686}"/>
    <dgm:cxn modelId="{56CC2BAE-79CE-4C74-8EB0-05A5FE7D1357}" srcId="{4B96D8DE-8B91-4861-AA56-EC90CE299F29}" destId="{1E3C47C4-5705-4766-A233-2FEDA1D25790}" srcOrd="1" destOrd="0" parTransId="{1C5E2B3A-DA69-42E9-A78F-B48F2CC51F56}" sibTransId="{496D7F36-CEA3-4E55-89B9-EF7E7FC7C17C}"/>
    <dgm:cxn modelId="{6C152ED6-B384-4E5B-AC83-7803C2423308}" srcId="{4B96D8DE-8B91-4861-AA56-EC90CE299F29}" destId="{F606C09E-B432-4354-A9FE-A0AF129EF3A7}" srcOrd="3" destOrd="0" parTransId="{4B7FBD7A-2285-4669-86DB-2702A2208055}" sibTransId="{8A2ECCBC-54EA-41B7-A8FA-FEFBB78E118B}"/>
    <dgm:cxn modelId="{BE26AB37-D1B7-49EB-9C41-89C7951CA7EF}" type="presParOf" srcId="{390DDB10-1C47-4C00-90DB-7D2413332623}" destId="{021CB0D2-C6F6-40A1-AED8-2F369D8D773A}" srcOrd="0" destOrd="0" presId="urn:microsoft.com/office/officeart/2005/8/layout/vList2"/>
    <dgm:cxn modelId="{41F75D9A-4959-4A9A-804E-62149BB2B682}" type="presParOf" srcId="{390DDB10-1C47-4C00-90DB-7D2413332623}" destId="{7120A0E5-516D-445E-852C-849D2C9D6CDE}" srcOrd="1" destOrd="0" presId="urn:microsoft.com/office/officeart/2005/8/layout/vList2"/>
    <dgm:cxn modelId="{22462D93-DA84-4E00-805D-A3F01538056A}" type="presParOf" srcId="{390DDB10-1C47-4C00-90DB-7D2413332623}" destId="{8C76E180-2C34-4AC5-9AF9-1DB5CAA6F4BB}" srcOrd="2" destOrd="0" presId="urn:microsoft.com/office/officeart/2005/8/layout/vList2"/>
    <dgm:cxn modelId="{8E2103E8-9DB9-4D0B-B6CB-294603B16117}" type="presParOf" srcId="{390DDB10-1C47-4C00-90DB-7D2413332623}" destId="{51CB0C6C-88EB-43AD-AF9B-66B8B84C3CFA}" srcOrd="3" destOrd="0" presId="urn:microsoft.com/office/officeart/2005/8/layout/vList2"/>
    <dgm:cxn modelId="{F4A4D2B5-5325-4B08-B5AB-48DDC0AAC8E0}" type="presParOf" srcId="{390DDB10-1C47-4C00-90DB-7D2413332623}" destId="{8696C352-477D-4CAB-9185-E026C282B733}" srcOrd="4" destOrd="0" presId="urn:microsoft.com/office/officeart/2005/8/layout/vList2"/>
    <dgm:cxn modelId="{89F7B43B-F004-4BA6-B134-DA10A7FC6329}" type="presParOf" srcId="{390DDB10-1C47-4C00-90DB-7D2413332623}" destId="{289E834A-0780-4A0D-8BD1-9077F2BB2CE0}" srcOrd="5" destOrd="0" presId="urn:microsoft.com/office/officeart/2005/8/layout/vList2"/>
    <dgm:cxn modelId="{CAB6B4F9-A906-4593-B4E4-B2F80E6A8A09}" type="presParOf" srcId="{390DDB10-1C47-4C00-90DB-7D2413332623}" destId="{156DFA4F-2237-457A-8586-19213E17725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667E19D-607C-4827-95EF-0FB6E1976AB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EDED502-20F2-4E31-AA24-0C0470CC274F}">
      <dgm:prSet/>
      <dgm:spPr/>
      <dgm:t>
        <a:bodyPr/>
        <a:lstStyle/>
        <a:p>
          <a:r>
            <a:rPr lang="en-US"/>
            <a:t>Incomplete</a:t>
          </a:r>
        </a:p>
      </dgm:t>
    </dgm:pt>
    <dgm:pt modelId="{18BE5526-7227-4709-B471-3464C4DF1851}" type="parTrans" cxnId="{6C07C921-B886-4B97-BFAE-CBBDC5A895E5}">
      <dgm:prSet/>
      <dgm:spPr/>
      <dgm:t>
        <a:bodyPr/>
        <a:lstStyle/>
        <a:p>
          <a:endParaRPr lang="en-US"/>
        </a:p>
      </dgm:t>
    </dgm:pt>
    <dgm:pt modelId="{5F983E59-567E-44C0-979B-EB825CC44A37}" type="sibTrans" cxnId="{6C07C921-B886-4B97-BFAE-CBBDC5A895E5}">
      <dgm:prSet/>
      <dgm:spPr/>
      <dgm:t>
        <a:bodyPr/>
        <a:lstStyle/>
        <a:p>
          <a:endParaRPr lang="en-US"/>
        </a:p>
      </dgm:t>
    </dgm:pt>
    <dgm:pt modelId="{475419CF-F119-4AEE-9DC7-C70F91AFB06D}">
      <dgm:prSet/>
      <dgm:spPr/>
      <dgm:t>
        <a:bodyPr/>
        <a:lstStyle/>
        <a:p>
          <a:r>
            <a:rPr lang="en-US"/>
            <a:t>Marxist perspective on value</a:t>
          </a:r>
        </a:p>
      </dgm:t>
    </dgm:pt>
    <dgm:pt modelId="{90588B43-A373-4D9E-8BA2-24163215F5A7}" type="parTrans" cxnId="{27F21D6F-3764-4D8F-94F2-145F2D4E4389}">
      <dgm:prSet/>
      <dgm:spPr/>
      <dgm:t>
        <a:bodyPr/>
        <a:lstStyle/>
        <a:p>
          <a:endParaRPr lang="en-US"/>
        </a:p>
      </dgm:t>
    </dgm:pt>
    <dgm:pt modelId="{95C54BF5-5AF2-441B-82F9-F0DADD4274CF}" type="sibTrans" cxnId="{27F21D6F-3764-4D8F-94F2-145F2D4E4389}">
      <dgm:prSet/>
      <dgm:spPr/>
      <dgm:t>
        <a:bodyPr/>
        <a:lstStyle/>
        <a:p>
          <a:endParaRPr lang="en-US"/>
        </a:p>
      </dgm:t>
    </dgm:pt>
    <dgm:pt modelId="{217DAD08-9801-4750-B483-9184999948C9}">
      <dgm:prSet/>
      <dgm:spPr/>
      <dgm:t>
        <a:bodyPr/>
        <a:lstStyle/>
        <a:p>
          <a:r>
            <a:rPr lang="en-US"/>
            <a:t>Does not consider non-market benefits and aesthetic value</a:t>
          </a:r>
        </a:p>
      </dgm:t>
    </dgm:pt>
    <dgm:pt modelId="{49B52880-1640-4FE9-9E78-FC69ABC2A15A}" type="parTrans" cxnId="{A363B6F7-CD2D-4A64-8253-62D89B679508}">
      <dgm:prSet/>
      <dgm:spPr/>
      <dgm:t>
        <a:bodyPr/>
        <a:lstStyle/>
        <a:p>
          <a:endParaRPr lang="en-US"/>
        </a:p>
      </dgm:t>
    </dgm:pt>
    <dgm:pt modelId="{AE4E35DF-D4B8-4D22-9E8B-0EAEA20B5CA2}" type="sibTrans" cxnId="{A363B6F7-CD2D-4A64-8253-62D89B679508}">
      <dgm:prSet/>
      <dgm:spPr/>
      <dgm:t>
        <a:bodyPr/>
        <a:lstStyle/>
        <a:p>
          <a:endParaRPr lang="en-US"/>
        </a:p>
      </dgm:t>
    </dgm:pt>
    <dgm:pt modelId="{9E524BC8-CB3F-4F19-9A4B-73B7406DA2A0}">
      <dgm:prSet/>
      <dgm:spPr/>
      <dgm:t>
        <a:bodyPr/>
        <a:lstStyle/>
        <a:p>
          <a:r>
            <a:rPr lang="en-US"/>
            <a:t>When is direct damage best approach?</a:t>
          </a:r>
        </a:p>
      </dgm:t>
    </dgm:pt>
    <dgm:pt modelId="{F6E4DEB3-0463-49D0-8B38-3ABC13CE2134}" type="parTrans" cxnId="{BE7ED5E8-AF5C-44F2-A501-74332A6FE237}">
      <dgm:prSet/>
      <dgm:spPr/>
      <dgm:t>
        <a:bodyPr/>
        <a:lstStyle/>
        <a:p>
          <a:endParaRPr lang="en-US"/>
        </a:p>
      </dgm:t>
    </dgm:pt>
    <dgm:pt modelId="{239931B5-C829-4C0E-9FAF-CAB337B869EB}" type="sibTrans" cxnId="{BE7ED5E8-AF5C-44F2-A501-74332A6FE237}">
      <dgm:prSet/>
      <dgm:spPr/>
      <dgm:t>
        <a:bodyPr/>
        <a:lstStyle/>
        <a:p>
          <a:endParaRPr lang="en-US"/>
        </a:p>
      </dgm:t>
    </dgm:pt>
    <dgm:pt modelId="{26AC31D9-F792-49B2-8CDE-07A217AA93AC}" type="pres">
      <dgm:prSet presAssocID="{C667E19D-607C-4827-95EF-0FB6E1976AB3}" presName="linear" presStyleCnt="0">
        <dgm:presLayoutVars>
          <dgm:animLvl val="lvl"/>
          <dgm:resizeHandles val="exact"/>
        </dgm:presLayoutVars>
      </dgm:prSet>
      <dgm:spPr/>
    </dgm:pt>
    <dgm:pt modelId="{7132AD38-7506-4182-856A-E8738895B8D7}" type="pres">
      <dgm:prSet presAssocID="{AEDED502-20F2-4E31-AA24-0C0470CC274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4195A59-D07E-4313-A598-95A09CC06158}" type="pres">
      <dgm:prSet presAssocID="{5F983E59-567E-44C0-979B-EB825CC44A37}" presName="spacer" presStyleCnt="0"/>
      <dgm:spPr/>
    </dgm:pt>
    <dgm:pt modelId="{5DC1836A-94E2-4317-8550-77ECAED4AECB}" type="pres">
      <dgm:prSet presAssocID="{475419CF-F119-4AEE-9DC7-C70F91AFB06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C9972B8-3464-4240-9B96-3603961ECD9A}" type="pres">
      <dgm:prSet presAssocID="{95C54BF5-5AF2-441B-82F9-F0DADD4274CF}" presName="spacer" presStyleCnt="0"/>
      <dgm:spPr/>
    </dgm:pt>
    <dgm:pt modelId="{BABC78BF-1596-4E24-957C-B646FF46E6D7}" type="pres">
      <dgm:prSet presAssocID="{217DAD08-9801-4750-B483-9184999948C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D678ACF-D0C1-408B-A8A7-1719981C163A}" type="pres">
      <dgm:prSet presAssocID="{AE4E35DF-D4B8-4D22-9E8B-0EAEA20B5CA2}" presName="spacer" presStyleCnt="0"/>
      <dgm:spPr/>
    </dgm:pt>
    <dgm:pt modelId="{47FD8698-65D7-4079-8BC4-D6FDE5F695A2}" type="pres">
      <dgm:prSet presAssocID="{9E524BC8-CB3F-4F19-9A4B-73B7406DA2A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C07C921-B886-4B97-BFAE-CBBDC5A895E5}" srcId="{C667E19D-607C-4827-95EF-0FB6E1976AB3}" destId="{AEDED502-20F2-4E31-AA24-0C0470CC274F}" srcOrd="0" destOrd="0" parTransId="{18BE5526-7227-4709-B471-3464C4DF1851}" sibTransId="{5F983E59-567E-44C0-979B-EB825CC44A37}"/>
    <dgm:cxn modelId="{08E0876D-417C-4714-9792-CE8D050E41CD}" type="presOf" srcId="{217DAD08-9801-4750-B483-9184999948C9}" destId="{BABC78BF-1596-4E24-957C-B646FF46E6D7}" srcOrd="0" destOrd="0" presId="urn:microsoft.com/office/officeart/2005/8/layout/vList2"/>
    <dgm:cxn modelId="{27F21D6F-3764-4D8F-94F2-145F2D4E4389}" srcId="{C667E19D-607C-4827-95EF-0FB6E1976AB3}" destId="{475419CF-F119-4AEE-9DC7-C70F91AFB06D}" srcOrd="1" destOrd="0" parTransId="{90588B43-A373-4D9E-8BA2-24163215F5A7}" sibTransId="{95C54BF5-5AF2-441B-82F9-F0DADD4274CF}"/>
    <dgm:cxn modelId="{483F6F7D-C9AA-4E68-B87F-605E3BE3071A}" type="presOf" srcId="{AEDED502-20F2-4E31-AA24-0C0470CC274F}" destId="{7132AD38-7506-4182-856A-E8738895B8D7}" srcOrd="0" destOrd="0" presId="urn:microsoft.com/office/officeart/2005/8/layout/vList2"/>
    <dgm:cxn modelId="{286A70A7-E4C2-42E3-88C4-A200D2D5F353}" type="presOf" srcId="{475419CF-F119-4AEE-9DC7-C70F91AFB06D}" destId="{5DC1836A-94E2-4317-8550-77ECAED4AECB}" srcOrd="0" destOrd="0" presId="urn:microsoft.com/office/officeart/2005/8/layout/vList2"/>
    <dgm:cxn modelId="{DBF1C4BB-8EF8-4A1B-A9B8-E607EBAF2837}" type="presOf" srcId="{9E524BC8-CB3F-4F19-9A4B-73B7406DA2A0}" destId="{47FD8698-65D7-4079-8BC4-D6FDE5F695A2}" srcOrd="0" destOrd="0" presId="urn:microsoft.com/office/officeart/2005/8/layout/vList2"/>
    <dgm:cxn modelId="{D4E22ED4-562A-4CD3-9124-37432AAC4B17}" type="presOf" srcId="{C667E19D-607C-4827-95EF-0FB6E1976AB3}" destId="{26AC31D9-F792-49B2-8CDE-07A217AA93AC}" srcOrd="0" destOrd="0" presId="urn:microsoft.com/office/officeart/2005/8/layout/vList2"/>
    <dgm:cxn modelId="{BE7ED5E8-AF5C-44F2-A501-74332A6FE237}" srcId="{C667E19D-607C-4827-95EF-0FB6E1976AB3}" destId="{9E524BC8-CB3F-4F19-9A4B-73B7406DA2A0}" srcOrd="3" destOrd="0" parTransId="{F6E4DEB3-0463-49D0-8B38-3ABC13CE2134}" sibTransId="{239931B5-C829-4C0E-9FAF-CAB337B869EB}"/>
    <dgm:cxn modelId="{A363B6F7-CD2D-4A64-8253-62D89B679508}" srcId="{C667E19D-607C-4827-95EF-0FB6E1976AB3}" destId="{217DAD08-9801-4750-B483-9184999948C9}" srcOrd="2" destOrd="0" parTransId="{49B52880-1640-4FE9-9E78-FC69ABC2A15A}" sibTransId="{AE4E35DF-D4B8-4D22-9E8B-0EAEA20B5CA2}"/>
    <dgm:cxn modelId="{0F620CE5-F71A-46A8-BE26-19C2EE026FAA}" type="presParOf" srcId="{26AC31D9-F792-49B2-8CDE-07A217AA93AC}" destId="{7132AD38-7506-4182-856A-E8738895B8D7}" srcOrd="0" destOrd="0" presId="urn:microsoft.com/office/officeart/2005/8/layout/vList2"/>
    <dgm:cxn modelId="{36473758-801D-464C-99FE-3D111BF1B02B}" type="presParOf" srcId="{26AC31D9-F792-49B2-8CDE-07A217AA93AC}" destId="{34195A59-D07E-4313-A598-95A09CC06158}" srcOrd="1" destOrd="0" presId="urn:microsoft.com/office/officeart/2005/8/layout/vList2"/>
    <dgm:cxn modelId="{7D05F938-81A2-45CB-9603-3A963E288501}" type="presParOf" srcId="{26AC31D9-F792-49B2-8CDE-07A217AA93AC}" destId="{5DC1836A-94E2-4317-8550-77ECAED4AECB}" srcOrd="2" destOrd="0" presId="urn:microsoft.com/office/officeart/2005/8/layout/vList2"/>
    <dgm:cxn modelId="{5AA9ADA4-03F4-45CA-A6F2-7C45E14BA17D}" type="presParOf" srcId="{26AC31D9-F792-49B2-8CDE-07A217AA93AC}" destId="{FC9972B8-3464-4240-9B96-3603961ECD9A}" srcOrd="3" destOrd="0" presId="urn:microsoft.com/office/officeart/2005/8/layout/vList2"/>
    <dgm:cxn modelId="{1A5EC86F-7E18-4423-8FD5-C4B73080C7CE}" type="presParOf" srcId="{26AC31D9-F792-49B2-8CDE-07A217AA93AC}" destId="{BABC78BF-1596-4E24-957C-B646FF46E6D7}" srcOrd="4" destOrd="0" presId="urn:microsoft.com/office/officeart/2005/8/layout/vList2"/>
    <dgm:cxn modelId="{F66C8ED8-08A3-4642-BBB3-42A73906CB6A}" type="presParOf" srcId="{26AC31D9-F792-49B2-8CDE-07A217AA93AC}" destId="{DD678ACF-D0C1-408B-A8A7-1719981C163A}" srcOrd="5" destOrd="0" presId="urn:microsoft.com/office/officeart/2005/8/layout/vList2"/>
    <dgm:cxn modelId="{FD5050B7-980B-47E3-BFEE-349C14569B39}" type="presParOf" srcId="{26AC31D9-F792-49B2-8CDE-07A217AA93AC}" destId="{47FD8698-65D7-4079-8BC4-D6FDE5F695A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BDCEA4C-C12C-41E8-B3A2-9F66C7E74E69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64BAD2BE-7185-4B69-9CD4-F95DEE736FAC}">
      <dgm:prSet/>
      <dgm:spPr/>
      <dgm:t>
        <a:bodyPr/>
        <a:lstStyle/>
        <a:p>
          <a:r>
            <a:rPr lang="en-US"/>
            <a:t>Based on how much an individual would be willing to pay to reduce probability of death</a:t>
          </a:r>
        </a:p>
      </dgm:t>
    </dgm:pt>
    <dgm:pt modelId="{D114A34C-69D2-483D-A10B-999BD9E59C5E}" type="parTrans" cxnId="{0FCD8746-98A3-48B0-BC7D-D7E39703761F}">
      <dgm:prSet/>
      <dgm:spPr/>
      <dgm:t>
        <a:bodyPr/>
        <a:lstStyle/>
        <a:p>
          <a:endParaRPr lang="en-US"/>
        </a:p>
      </dgm:t>
    </dgm:pt>
    <dgm:pt modelId="{C5017251-7086-49ED-B8E2-62EAA21A60C9}" type="sibTrans" cxnId="{0FCD8746-98A3-48B0-BC7D-D7E39703761F}">
      <dgm:prSet/>
      <dgm:spPr/>
      <dgm:t>
        <a:bodyPr/>
        <a:lstStyle/>
        <a:p>
          <a:endParaRPr lang="en-US"/>
        </a:p>
      </dgm:t>
    </dgm:pt>
    <dgm:pt modelId="{0CC774E4-DB00-4367-93AE-5640C0AAF416}">
      <dgm:prSet/>
      <dgm:spPr/>
      <dgm:t>
        <a:bodyPr/>
        <a:lstStyle/>
        <a:p>
          <a:r>
            <a:rPr lang="en-US"/>
            <a:t>If average person is willing to pay 20 dollars to reduce the probability of death by .0001%, the statistical value of human life is 100,000*20=2,000,000</a:t>
          </a:r>
        </a:p>
      </dgm:t>
    </dgm:pt>
    <dgm:pt modelId="{22404CE8-1980-4B55-9BC5-6FBD32A66211}" type="parTrans" cxnId="{B904229E-B54C-4CB8-94A0-BDDA2D9E45C0}">
      <dgm:prSet/>
      <dgm:spPr/>
      <dgm:t>
        <a:bodyPr/>
        <a:lstStyle/>
        <a:p>
          <a:endParaRPr lang="en-US"/>
        </a:p>
      </dgm:t>
    </dgm:pt>
    <dgm:pt modelId="{F79504FF-3D37-49B1-BC76-D1A40DF92E87}" type="sibTrans" cxnId="{B904229E-B54C-4CB8-94A0-BDDA2D9E45C0}">
      <dgm:prSet/>
      <dgm:spPr/>
      <dgm:t>
        <a:bodyPr/>
        <a:lstStyle/>
        <a:p>
          <a:endParaRPr lang="en-US"/>
        </a:p>
      </dgm:t>
    </dgm:pt>
    <dgm:pt modelId="{A1B27E85-1E39-4CE8-ACFE-6682E4D07CA8}">
      <dgm:prSet/>
      <dgm:spPr/>
      <dgm:t>
        <a:bodyPr/>
        <a:lstStyle/>
        <a:p>
          <a:r>
            <a:rPr lang="en-US"/>
            <a:t>This is the willingness to pay for reductions</a:t>
          </a:r>
        </a:p>
      </dgm:t>
    </dgm:pt>
    <dgm:pt modelId="{7F3B0FF8-F993-4E7E-AF30-C10CBA8C88C2}" type="parTrans" cxnId="{C8502B0B-E41D-4557-9988-26531A1C6A38}">
      <dgm:prSet/>
      <dgm:spPr/>
      <dgm:t>
        <a:bodyPr/>
        <a:lstStyle/>
        <a:p>
          <a:endParaRPr lang="en-US"/>
        </a:p>
      </dgm:t>
    </dgm:pt>
    <dgm:pt modelId="{08C0B90D-E799-4B7B-8B77-6B82B3541FF9}" type="sibTrans" cxnId="{C8502B0B-E41D-4557-9988-26531A1C6A38}">
      <dgm:prSet/>
      <dgm:spPr/>
      <dgm:t>
        <a:bodyPr/>
        <a:lstStyle/>
        <a:p>
          <a:endParaRPr lang="en-US"/>
        </a:p>
      </dgm:t>
    </dgm:pt>
    <dgm:pt modelId="{82DBAF79-8826-4765-96A0-DB6E81D277D6}">
      <dgm:prSet/>
      <dgm:spPr/>
      <dgm:t>
        <a:bodyPr/>
        <a:lstStyle/>
        <a:p>
          <a:r>
            <a:rPr lang="en-US"/>
            <a:t>Problems with approach</a:t>
          </a:r>
        </a:p>
      </dgm:t>
    </dgm:pt>
    <dgm:pt modelId="{B5BBCC7E-F791-4B1A-85B2-E169737DB7F7}" type="parTrans" cxnId="{F1E4E0D8-6DCD-48BB-B181-3CF3BE6461E8}">
      <dgm:prSet/>
      <dgm:spPr/>
      <dgm:t>
        <a:bodyPr/>
        <a:lstStyle/>
        <a:p>
          <a:endParaRPr lang="en-US"/>
        </a:p>
      </dgm:t>
    </dgm:pt>
    <dgm:pt modelId="{F4622551-E057-467C-BE8E-C888DCF24070}" type="sibTrans" cxnId="{F1E4E0D8-6DCD-48BB-B181-3CF3BE6461E8}">
      <dgm:prSet/>
      <dgm:spPr/>
      <dgm:t>
        <a:bodyPr/>
        <a:lstStyle/>
        <a:p>
          <a:endParaRPr lang="en-US"/>
        </a:p>
      </dgm:t>
    </dgm:pt>
    <dgm:pt modelId="{6FEB56D8-C987-4A83-AEB7-256191BAE5E7}" type="pres">
      <dgm:prSet presAssocID="{0BDCEA4C-C12C-41E8-B3A2-9F66C7E74E69}" presName="vert0" presStyleCnt="0">
        <dgm:presLayoutVars>
          <dgm:dir/>
          <dgm:animOne val="branch"/>
          <dgm:animLvl val="lvl"/>
        </dgm:presLayoutVars>
      </dgm:prSet>
      <dgm:spPr/>
    </dgm:pt>
    <dgm:pt modelId="{6BB346A4-E01B-4B9F-8EBF-B32D6B569A08}" type="pres">
      <dgm:prSet presAssocID="{64BAD2BE-7185-4B69-9CD4-F95DEE736FAC}" presName="thickLine" presStyleLbl="alignNode1" presStyleIdx="0" presStyleCnt="4"/>
      <dgm:spPr/>
    </dgm:pt>
    <dgm:pt modelId="{894F466A-4544-42C2-81CB-E363AB0DDDFA}" type="pres">
      <dgm:prSet presAssocID="{64BAD2BE-7185-4B69-9CD4-F95DEE736FAC}" presName="horz1" presStyleCnt="0"/>
      <dgm:spPr/>
    </dgm:pt>
    <dgm:pt modelId="{31D70140-0F10-449F-8D7D-F7B3662FA1A2}" type="pres">
      <dgm:prSet presAssocID="{64BAD2BE-7185-4B69-9CD4-F95DEE736FAC}" presName="tx1" presStyleLbl="revTx" presStyleIdx="0" presStyleCnt="4"/>
      <dgm:spPr/>
    </dgm:pt>
    <dgm:pt modelId="{788F5430-06B8-49C6-8C19-040BBC0D28C0}" type="pres">
      <dgm:prSet presAssocID="{64BAD2BE-7185-4B69-9CD4-F95DEE736FAC}" presName="vert1" presStyleCnt="0"/>
      <dgm:spPr/>
    </dgm:pt>
    <dgm:pt modelId="{DA0C2A69-AAEE-45B4-8827-0827440DB920}" type="pres">
      <dgm:prSet presAssocID="{0CC774E4-DB00-4367-93AE-5640C0AAF416}" presName="thickLine" presStyleLbl="alignNode1" presStyleIdx="1" presStyleCnt="4"/>
      <dgm:spPr/>
    </dgm:pt>
    <dgm:pt modelId="{1CF32A30-5645-415C-BDED-FEE0058A12B8}" type="pres">
      <dgm:prSet presAssocID="{0CC774E4-DB00-4367-93AE-5640C0AAF416}" presName="horz1" presStyleCnt="0"/>
      <dgm:spPr/>
    </dgm:pt>
    <dgm:pt modelId="{26F6B6A7-2257-4080-BF12-98194BC17A9C}" type="pres">
      <dgm:prSet presAssocID="{0CC774E4-DB00-4367-93AE-5640C0AAF416}" presName="tx1" presStyleLbl="revTx" presStyleIdx="1" presStyleCnt="4"/>
      <dgm:spPr/>
    </dgm:pt>
    <dgm:pt modelId="{35422FED-6EFD-4ED3-B715-ADA02D7959CD}" type="pres">
      <dgm:prSet presAssocID="{0CC774E4-DB00-4367-93AE-5640C0AAF416}" presName="vert1" presStyleCnt="0"/>
      <dgm:spPr/>
    </dgm:pt>
    <dgm:pt modelId="{36798417-6D59-4766-9E7D-6F4F4EC4CE65}" type="pres">
      <dgm:prSet presAssocID="{A1B27E85-1E39-4CE8-ACFE-6682E4D07CA8}" presName="thickLine" presStyleLbl="alignNode1" presStyleIdx="2" presStyleCnt="4"/>
      <dgm:spPr/>
    </dgm:pt>
    <dgm:pt modelId="{228733A1-761D-4673-97F4-1C98896F639C}" type="pres">
      <dgm:prSet presAssocID="{A1B27E85-1E39-4CE8-ACFE-6682E4D07CA8}" presName="horz1" presStyleCnt="0"/>
      <dgm:spPr/>
    </dgm:pt>
    <dgm:pt modelId="{8BB1DB06-9A6F-422A-9847-9E8EC7C91898}" type="pres">
      <dgm:prSet presAssocID="{A1B27E85-1E39-4CE8-ACFE-6682E4D07CA8}" presName="tx1" presStyleLbl="revTx" presStyleIdx="2" presStyleCnt="4"/>
      <dgm:spPr/>
    </dgm:pt>
    <dgm:pt modelId="{7E2F125F-6309-4E14-8B56-59B4F5214C8B}" type="pres">
      <dgm:prSet presAssocID="{A1B27E85-1E39-4CE8-ACFE-6682E4D07CA8}" presName="vert1" presStyleCnt="0"/>
      <dgm:spPr/>
    </dgm:pt>
    <dgm:pt modelId="{2E16C9FD-E408-4F7E-87B1-540A180017B1}" type="pres">
      <dgm:prSet presAssocID="{82DBAF79-8826-4765-96A0-DB6E81D277D6}" presName="thickLine" presStyleLbl="alignNode1" presStyleIdx="3" presStyleCnt="4"/>
      <dgm:spPr/>
    </dgm:pt>
    <dgm:pt modelId="{BE840808-D1C8-4171-AE69-70A014272296}" type="pres">
      <dgm:prSet presAssocID="{82DBAF79-8826-4765-96A0-DB6E81D277D6}" presName="horz1" presStyleCnt="0"/>
      <dgm:spPr/>
    </dgm:pt>
    <dgm:pt modelId="{B65644B6-BCC9-4D38-AC69-995FC3BEA9E8}" type="pres">
      <dgm:prSet presAssocID="{82DBAF79-8826-4765-96A0-DB6E81D277D6}" presName="tx1" presStyleLbl="revTx" presStyleIdx="3" presStyleCnt="4"/>
      <dgm:spPr/>
    </dgm:pt>
    <dgm:pt modelId="{A9911751-5EAF-4724-A715-957090E0F12B}" type="pres">
      <dgm:prSet presAssocID="{82DBAF79-8826-4765-96A0-DB6E81D277D6}" presName="vert1" presStyleCnt="0"/>
      <dgm:spPr/>
    </dgm:pt>
  </dgm:ptLst>
  <dgm:cxnLst>
    <dgm:cxn modelId="{61997904-D11F-47ED-A0AB-4495E2B54436}" type="presOf" srcId="{64BAD2BE-7185-4B69-9CD4-F95DEE736FAC}" destId="{31D70140-0F10-449F-8D7D-F7B3662FA1A2}" srcOrd="0" destOrd="0" presId="urn:microsoft.com/office/officeart/2008/layout/LinedList"/>
    <dgm:cxn modelId="{C8502B0B-E41D-4557-9988-26531A1C6A38}" srcId="{0BDCEA4C-C12C-41E8-B3A2-9F66C7E74E69}" destId="{A1B27E85-1E39-4CE8-ACFE-6682E4D07CA8}" srcOrd="2" destOrd="0" parTransId="{7F3B0FF8-F993-4E7E-AF30-C10CBA8C88C2}" sibTransId="{08C0B90D-E799-4B7B-8B77-6B82B3541FF9}"/>
    <dgm:cxn modelId="{9AD11B30-D87E-4076-BF21-8586743977E5}" type="presOf" srcId="{82DBAF79-8826-4765-96A0-DB6E81D277D6}" destId="{B65644B6-BCC9-4D38-AC69-995FC3BEA9E8}" srcOrd="0" destOrd="0" presId="urn:microsoft.com/office/officeart/2008/layout/LinedList"/>
    <dgm:cxn modelId="{04DC303F-8B3F-4CE2-A109-EB3EB7F3603A}" type="presOf" srcId="{0CC774E4-DB00-4367-93AE-5640C0AAF416}" destId="{26F6B6A7-2257-4080-BF12-98194BC17A9C}" srcOrd="0" destOrd="0" presId="urn:microsoft.com/office/officeart/2008/layout/LinedList"/>
    <dgm:cxn modelId="{0FCD8746-98A3-48B0-BC7D-D7E39703761F}" srcId="{0BDCEA4C-C12C-41E8-B3A2-9F66C7E74E69}" destId="{64BAD2BE-7185-4B69-9CD4-F95DEE736FAC}" srcOrd="0" destOrd="0" parTransId="{D114A34C-69D2-483D-A10B-999BD9E59C5E}" sibTransId="{C5017251-7086-49ED-B8E2-62EAA21A60C9}"/>
    <dgm:cxn modelId="{CCD6B972-4D8C-4E1D-8821-53C1F5AEF97C}" type="presOf" srcId="{A1B27E85-1E39-4CE8-ACFE-6682E4D07CA8}" destId="{8BB1DB06-9A6F-422A-9847-9E8EC7C91898}" srcOrd="0" destOrd="0" presId="urn:microsoft.com/office/officeart/2008/layout/LinedList"/>
    <dgm:cxn modelId="{C95CCF8F-0418-4448-BF03-8F08F431AB5A}" type="presOf" srcId="{0BDCEA4C-C12C-41E8-B3A2-9F66C7E74E69}" destId="{6FEB56D8-C987-4A83-AEB7-256191BAE5E7}" srcOrd="0" destOrd="0" presId="urn:microsoft.com/office/officeart/2008/layout/LinedList"/>
    <dgm:cxn modelId="{B904229E-B54C-4CB8-94A0-BDDA2D9E45C0}" srcId="{0BDCEA4C-C12C-41E8-B3A2-9F66C7E74E69}" destId="{0CC774E4-DB00-4367-93AE-5640C0AAF416}" srcOrd="1" destOrd="0" parTransId="{22404CE8-1980-4B55-9BC5-6FBD32A66211}" sibTransId="{F79504FF-3D37-49B1-BC76-D1A40DF92E87}"/>
    <dgm:cxn modelId="{F1E4E0D8-6DCD-48BB-B181-3CF3BE6461E8}" srcId="{0BDCEA4C-C12C-41E8-B3A2-9F66C7E74E69}" destId="{82DBAF79-8826-4765-96A0-DB6E81D277D6}" srcOrd="3" destOrd="0" parTransId="{B5BBCC7E-F791-4B1A-85B2-E169737DB7F7}" sibTransId="{F4622551-E057-467C-BE8E-C888DCF24070}"/>
    <dgm:cxn modelId="{5569C0AB-6A90-44A1-8CFD-748B52A8F096}" type="presParOf" srcId="{6FEB56D8-C987-4A83-AEB7-256191BAE5E7}" destId="{6BB346A4-E01B-4B9F-8EBF-B32D6B569A08}" srcOrd="0" destOrd="0" presId="urn:microsoft.com/office/officeart/2008/layout/LinedList"/>
    <dgm:cxn modelId="{28B495FB-7204-44E5-BE2A-815A478CCD11}" type="presParOf" srcId="{6FEB56D8-C987-4A83-AEB7-256191BAE5E7}" destId="{894F466A-4544-42C2-81CB-E363AB0DDDFA}" srcOrd="1" destOrd="0" presId="urn:microsoft.com/office/officeart/2008/layout/LinedList"/>
    <dgm:cxn modelId="{5E9691B8-4584-4B7B-96C1-1B4D4480B5E1}" type="presParOf" srcId="{894F466A-4544-42C2-81CB-E363AB0DDDFA}" destId="{31D70140-0F10-449F-8D7D-F7B3662FA1A2}" srcOrd="0" destOrd="0" presId="urn:microsoft.com/office/officeart/2008/layout/LinedList"/>
    <dgm:cxn modelId="{D7B05D7C-F643-4BB6-87B6-E32D09E4D933}" type="presParOf" srcId="{894F466A-4544-42C2-81CB-E363AB0DDDFA}" destId="{788F5430-06B8-49C6-8C19-040BBC0D28C0}" srcOrd="1" destOrd="0" presId="urn:microsoft.com/office/officeart/2008/layout/LinedList"/>
    <dgm:cxn modelId="{228A00DB-4919-4783-8E3F-1FACC9F6AE9F}" type="presParOf" srcId="{6FEB56D8-C987-4A83-AEB7-256191BAE5E7}" destId="{DA0C2A69-AAEE-45B4-8827-0827440DB920}" srcOrd="2" destOrd="0" presId="urn:microsoft.com/office/officeart/2008/layout/LinedList"/>
    <dgm:cxn modelId="{0D3E390D-7B46-47C1-A324-1F75C3CBFF8A}" type="presParOf" srcId="{6FEB56D8-C987-4A83-AEB7-256191BAE5E7}" destId="{1CF32A30-5645-415C-BDED-FEE0058A12B8}" srcOrd="3" destOrd="0" presId="urn:microsoft.com/office/officeart/2008/layout/LinedList"/>
    <dgm:cxn modelId="{50A2C950-7EF5-41AB-A3FD-CA706B9DB8D4}" type="presParOf" srcId="{1CF32A30-5645-415C-BDED-FEE0058A12B8}" destId="{26F6B6A7-2257-4080-BF12-98194BC17A9C}" srcOrd="0" destOrd="0" presId="urn:microsoft.com/office/officeart/2008/layout/LinedList"/>
    <dgm:cxn modelId="{C31BEC3E-C723-479E-A380-D2D1D0131786}" type="presParOf" srcId="{1CF32A30-5645-415C-BDED-FEE0058A12B8}" destId="{35422FED-6EFD-4ED3-B715-ADA02D7959CD}" srcOrd="1" destOrd="0" presId="urn:microsoft.com/office/officeart/2008/layout/LinedList"/>
    <dgm:cxn modelId="{E846FD49-EFCA-4F38-9B8D-80E7EB31FAC1}" type="presParOf" srcId="{6FEB56D8-C987-4A83-AEB7-256191BAE5E7}" destId="{36798417-6D59-4766-9E7D-6F4F4EC4CE65}" srcOrd="4" destOrd="0" presId="urn:microsoft.com/office/officeart/2008/layout/LinedList"/>
    <dgm:cxn modelId="{3DE83D08-8A18-46A7-AAA0-CAD305DA9AE8}" type="presParOf" srcId="{6FEB56D8-C987-4A83-AEB7-256191BAE5E7}" destId="{228733A1-761D-4673-97F4-1C98896F639C}" srcOrd="5" destOrd="0" presId="urn:microsoft.com/office/officeart/2008/layout/LinedList"/>
    <dgm:cxn modelId="{5E3304EB-F786-410F-A8CF-45DADC0100F5}" type="presParOf" srcId="{228733A1-761D-4673-97F4-1C98896F639C}" destId="{8BB1DB06-9A6F-422A-9847-9E8EC7C91898}" srcOrd="0" destOrd="0" presId="urn:microsoft.com/office/officeart/2008/layout/LinedList"/>
    <dgm:cxn modelId="{9921F6BB-55F8-455D-ADE5-772D4DF3249C}" type="presParOf" srcId="{228733A1-761D-4673-97F4-1C98896F639C}" destId="{7E2F125F-6309-4E14-8B56-59B4F5214C8B}" srcOrd="1" destOrd="0" presId="urn:microsoft.com/office/officeart/2008/layout/LinedList"/>
    <dgm:cxn modelId="{135AA79B-0A15-44DB-9ABA-52A12662EE15}" type="presParOf" srcId="{6FEB56D8-C987-4A83-AEB7-256191BAE5E7}" destId="{2E16C9FD-E408-4F7E-87B1-540A180017B1}" srcOrd="6" destOrd="0" presId="urn:microsoft.com/office/officeart/2008/layout/LinedList"/>
    <dgm:cxn modelId="{2B594764-0956-419B-B469-7F174A85A6D4}" type="presParOf" srcId="{6FEB56D8-C987-4A83-AEB7-256191BAE5E7}" destId="{BE840808-D1C8-4171-AE69-70A014272296}" srcOrd="7" destOrd="0" presId="urn:microsoft.com/office/officeart/2008/layout/LinedList"/>
    <dgm:cxn modelId="{F4776297-CD41-42DA-86CF-5CBB9A4D607B}" type="presParOf" srcId="{BE840808-D1C8-4171-AE69-70A014272296}" destId="{B65644B6-BCC9-4D38-AC69-995FC3BEA9E8}" srcOrd="0" destOrd="0" presId="urn:microsoft.com/office/officeart/2008/layout/LinedList"/>
    <dgm:cxn modelId="{ADFC513E-2150-40D6-B9CE-29C003362678}" type="presParOf" srcId="{BE840808-D1C8-4171-AE69-70A014272296}" destId="{A9911751-5EAF-4724-A715-957090E0F12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7FC84E-C1C5-4C2F-9152-1DCC56096B1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C4B25C1-CC44-4C25-9EFB-0923831991F3}">
      <dgm:prSet/>
      <dgm:spPr/>
      <dgm:t>
        <a:bodyPr/>
        <a:lstStyle/>
        <a:p>
          <a:r>
            <a:rPr lang="en-US"/>
            <a:t>People have trouble thinking about hypothetical scenarios</a:t>
          </a:r>
        </a:p>
      </dgm:t>
    </dgm:pt>
    <dgm:pt modelId="{A26D4D7F-7DC7-4F26-B1A6-F133C37D71BA}" type="parTrans" cxnId="{193FE083-E8A6-4A73-8BD1-0C0C1B3C6DEB}">
      <dgm:prSet/>
      <dgm:spPr/>
      <dgm:t>
        <a:bodyPr/>
        <a:lstStyle/>
        <a:p>
          <a:endParaRPr lang="en-US"/>
        </a:p>
      </dgm:t>
    </dgm:pt>
    <dgm:pt modelId="{B937D9D2-3761-470D-87E4-E38F878608D8}" type="sibTrans" cxnId="{193FE083-E8A6-4A73-8BD1-0C0C1B3C6DEB}">
      <dgm:prSet/>
      <dgm:spPr/>
      <dgm:t>
        <a:bodyPr/>
        <a:lstStyle/>
        <a:p>
          <a:endParaRPr lang="en-US"/>
        </a:p>
      </dgm:t>
    </dgm:pt>
    <dgm:pt modelId="{B3E87B1B-C409-4EA4-BD49-7B171902A98D}">
      <dgm:prSet/>
      <dgm:spPr/>
      <dgm:t>
        <a:bodyPr/>
        <a:lstStyle/>
        <a:p>
          <a:r>
            <a:rPr lang="en-US"/>
            <a:t>Willingness to pay vs. Willingness to accept</a:t>
          </a:r>
        </a:p>
      </dgm:t>
    </dgm:pt>
    <dgm:pt modelId="{851A7A65-9B4D-4DC2-B786-379D45AC2133}" type="parTrans" cxnId="{CA344C63-8AB6-4A80-A46E-B303EEDA0754}">
      <dgm:prSet/>
      <dgm:spPr/>
      <dgm:t>
        <a:bodyPr/>
        <a:lstStyle/>
        <a:p>
          <a:endParaRPr lang="en-US"/>
        </a:p>
      </dgm:t>
    </dgm:pt>
    <dgm:pt modelId="{076D8C18-9175-4883-A132-6475365FA392}" type="sibTrans" cxnId="{CA344C63-8AB6-4A80-A46E-B303EEDA0754}">
      <dgm:prSet/>
      <dgm:spPr/>
      <dgm:t>
        <a:bodyPr/>
        <a:lstStyle/>
        <a:p>
          <a:endParaRPr lang="en-US"/>
        </a:p>
      </dgm:t>
    </dgm:pt>
    <dgm:pt modelId="{AF64A12A-7DAD-44C7-8074-697D21E09F15}">
      <dgm:prSet/>
      <dgm:spPr/>
      <dgm:t>
        <a:bodyPr/>
        <a:lstStyle/>
        <a:p>
          <a:r>
            <a:rPr lang="en-US"/>
            <a:t>People don’t realize how important things are until they lose them</a:t>
          </a:r>
        </a:p>
      </dgm:t>
    </dgm:pt>
    <dgm:pt modelId="{5B3CB968-F939-4762-ABB3-399C53417DEE}" type="parTrans" cxnId="{FA8A20FB-6634-4462-A01C-2ADAE143F0D8}">
      <dgm:prSet/>
      <dgm:spPr/>
      <dgm:t>
        <a:bodyPr/>
        <a:lstStyle/>
        <a:p>
          <a:endParaRPr lang="en-US"/>
        </a:p>
      </dgm:t>
    </dgm:pt>
    <dgm:pt modelId="{9C2E0EF5-24BA-4E9F-A05E-AB32AC05E619}" type="sibTrans" cxnId="{FA8A20FB-6634-4462-A01C-2ADAE143F0D8}">
      <dgm:prSet/>
      <dgm:spPr/>
      <dgm:t>
        <a:bodyPr/>
        <a:lstStyle/>
        <a:p>
          <a:endParaRPr lang="en-US"/>
        </a:p>
      </dgm:t>
    </dgm:pt>
    <dgm:pt modelId="{9CB7941D-347C-42A4-B0C6-5DD5D0171AD8}">
      <dgm:prSet/>
      <dgm:spPr/>
      <dgm:t>
        <a:bodyPr/>
        <a:lstStyle/>
        <a:p>
          <a:r>
            <a:rPr lang="en-US"/>
            <a:t>Sometimes, the value is not to people but for conservation</a:t>
          </a:r>
        </a:p>
      </dgm:t>
    </dgm:pt>
    <dgm:pt modelId="{6917A9FB-D1FF-47EE-8E1B-349080BB570C}" type="parTrans" cxnId="{27A364FD-24D3-4EC6-9D37-2953ED525027}">
      <dgm:prSet/>
      <dgm:spPr/>
      <dgm:t>
        <a:bodyPr/>
        <a:lstStyle/>
        <a:p>
          <a:endParaRPr lang="en-US"/>
        </a:p>
      </dgm:t>
    </dgm:pt>
    <dgm:pt modelId="{7E68E397-E9DB-4283-AF86-40AE52DF2534}" type="sibTrans" cxnId="{27A364FD-24D3-4EC6-9D37-2953ED525027}">
      <dgm:prSet/>
      <dgm:spPr/>
      <dgm:t>
        <a:bodyPr/>
        <a:lstStyle/>
        <a:p>
          <a:endParaRPr lang="en-US"/>
        </a:p>
      </dgm:t>
    </dgm:pt>
    <dgm:pt modelId="{7F3008D4-C4D2-49F7-A33D-2279F98AABA3}" type="pres">
      <dgm:prSet presAssocID="{607FC84E-C1C5-4C2F-9152-1DCC56096B10}" presName="linear" presStyleCnt="0">
        <dgm:presLayoutVars>
          <dgm:animLvl val="lvl"/>
          <dgm:resizeHandles val="exact"/>
        </dgm:presLayoutVars>
      </dgm:prSet>
      <dgm:spPr/>
    </dgm:pt>
    <dgm:pt modelId="{751946D3-2019-4011-9A0D-A40D83320876}" type="pres">
      <dgm:prSet presAssocID="{0C4B25C1-CC44-4C25-9EFB-0923831991F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2ABB0D0-A08A-41AE-9AF9-EBEB0F7AE7F1}" type="pres">
      <dgm:prSet presAssocID="{B937D9D2-3761-470D-87E4-E38F878608D8}" presName="spacer" presStyleCnt="0"/>
      <dgm:spPr/>
    </dgm:pt>
    <dgm:pt modelId="{97074E05-354E-41E9-B9E1-9B212DB18136}" type="pres">
      <dgm:prSet presAssocID="{B3E87B1B-C409-4EA4-BD49-7B171902A98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43F8F89-B025-45B7-A29D-6D4BCF358EFE}" type="pres">
      <dgm:prSet presAssocID="{076D8C18-9175-4883-A132-6475365FA392}" presName="spacer" presStyleCnt="0"/>
      <dgm:spPr/>
    </dgm:pt>
    <dgm:pt modelId="{B183BDC1-646C-4F3B-BEF0-9C23E236804F}" type="pres">
      <dgm:prSet presAssocID="{AF64A12A-7DAD-44C7-8074-697D21E09F1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C625F78-3B79-4ABE-895F-4B8CE8656EB3}" type="pres">
      <dgm:prSet presAssocID="{9C2E0EF5-24BA-4E9F-A05E-AB32AC05E619}" presName="spacer" presStyleCnt="0"/>
      <dgm:spPr/>
    </dgm:pt>
    <dgm:pt modelId="{BD18D39D-2B8A-459E-8363-3A31B262DEF8}" type="pres">
      <dgm:prSet presAssocID="{9CB7941D-347C-42A4-B0C6-5DD5D0171AD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75A9024-265E-409E-BB47-1C1434958745}" type="presOf" srcId="{0C4B25C1-CC44-4C25-9EFB-0923831991F3}" destId="{751946D3-2019-4011-9A0D-A40D83320876}" srcOrd="0" destOrd="0" presId="urn:microsoft.com/office/officeart/2005/8/layout/vList2"/>
    <dgm:cxn modelId="{30F70D2E-DAB0-4318-BAD4-52F13AC61E72}" type="presOf" srcId="{B3E87B1B-C409-4EA4-BD49-7B171902A98D}" destId="{97074E05-354E-41E9-B9E1-9B212DB18136}" srcOrd="0" destOrd="0" presId="urn:microsoft.com/office/officeart/2005/8/layout/vList2"/>
    <dgm:cxn modelId="{CA344C63-8AB6-4A80-A46E-B303EEDA0754}" srcId="{607FC84E-C1C5-4C2F-9152-1DCC56096B10}" destId="{B3E87B1B-C409-4EA4-BD49-7B171902A98D}" srcOrd="1" destOrd="0" parTransId="{851A7A65-9B4D-4DC2-B786-379D45AC2133}" sibTransId="{076D8C18-9175-4883-A132-6475365FA392}"/>
    <dgm:cxn modelId="{4CF9BC83-9D2E-4318-9622-79B4ECB3BB45}" type="presOf" srcId="{AF64A12A-7DAD-44C7-8074-697D21E09F15}" destId="{B183BDC1-646C-4F3B-BEF0-9C23E236804F}" srcOrd="0" destOrd="0" presId="urn:microsoft.com/office/officeart/2005/8/layout/vList2"/>
    <dgm:cxn modelId="{193FE083-E8A6-4A73-8BD1-0C0C1B3C6DEB}" srcId="{607FC84E-C1C5-4C2F-9152-1DCC56096B10}" destId="{0C4B25C1-CC44-4C25-9EFB-0923831991F3}" srcOrd="0" destOrd="0" parTransId="{A26D4D7F-7DC7-4F26-B1A6-F133C37D71BA}" sibTransId="{B937D9D2-3761-470D-87E4-E38F878608D8}"/>
    <dgm:cxn modelId="{FEBAD09A-EA7D-49AA-919F-C90DB184EC57}" type="presOf" srcId="{607FC84E-C1C5-4C2F-9152-1DCC56096B10}" destId="{7F3008D4-C4D2-49F7-A33D-2279F98AABA3}" srcOrd="0" destOrd="0" presId="urn:microsoft.com/office/officeart/2005/8/layout/vList2"/>
    <dgm:cxn modelId="{EBA1B8C5-85D4-41BC-9293-68DBB8C40B74}" type="presOf" srcId="{9CB7941D-347C-42A4-B0C6-5DD5D0171AD8}" destId="{BD18D39D-2B8A-459E-8363-3A31B262DEF8}" srcOrd="0" destOrd="0" presId="urn:microsoft.com/office/officeart/2005/8/layout/vList2"/>
    <dgm:cxn modelId="{FA8A20FB-6634-4462-A01C-2ADAE143F0D8}" srcId="{607FC84E-C1C5-4C2F-9152-1DCC56096B10}" destId="{AF64A12A-7DAD-44C7-8074-697D21E09F15}" srcOrd="2" destOrd="0" parTransId="{5B3CB968-F939-4762-ABB3-399C53417DEE}" sibTransId="{9C2E0EF5-24BA-4E9F-A05E-AB32AC05E619}"/>
    <dgm:cxn modelId="{27A364FD-24D3-4EC6-9D37-2953ED525027}" srcId="{607FC84E-C1C5-4C2F-9152-1DCC56096B10}" destId="{9CB7941D-347C-42A4-B0C6-5DD5D0171AD8}" srcOrd="3" destOrd="0" parTransId="{6917A9FB-D1FF-47EE-8E1B-349080BB570C}" sibTransId="{7E68E397-E9DB-4283-AF86-40AE52DF2534}"/>
    <dgm:cxn modelId="{C1EB0042-1047-4003-B907-A692F1DBB687}" type="presParOf" srcId="{7F3008D4-C4D2-49F7-A33D-2279F98AABA3}" destId="{751946D3-2019-4011-9A0D-A40D83320876}" srcOrd="0" destOrd="0" presId="urn:microsoft.com/office/officeart/2005/8/layout/vList2"/>
    <dgm:cxn modelId="{DE26B3EA-519F-4D30-88D8-8C45638BAA8B}" type="presParOf" srcId="{7F3008D4-C4D2-49F7-A33D-2279F98AABA3}" destId="{52ABB0D0-A08A-41AE-9AF9-EBEB0F7AE7F1}" srcOrd="1" destOrd="0" presId="urn:microsoft.com/office/officeart/2005/8/layout/vList2"/>
    <dgm:cxn modelId="{458D4CB5-D591-4F3E-8942-453E7CB60A3D}" type="presParOf" srcId="{7F3008D4-C4D2-49F7-A33D-2279F98AABA3}" destId="{97074E05-354E-41E9-B9E1-9B212DB18136}" srcOrd="2" destOrd="0" presId="urn:microsoft.com/office/officeart/2005/8/layout/vList2"/>
    <dgm:cxn modelId="{664F870E-F21C-4D6A-AD70-D181480269BD}" type="presParOf" srcId="{7F3008D4-C4D2-49F7-A33D-2279F98AABA3}" destId="{E43F8F89-B025-45B7-A29D-6D4BCF358EFE}" srcOrd="3" destOrd="0" presId="urn:microsoft.com/office/officeart/2005/8/layout/vList2"/>
    <dgm:cxn modelId="{E79456D0-E108-41CD-B049-75C7DBC1AF9F}" type="presParOf" srcId="{7F3008D4-C4D2-49F7-A33D-2279F98AABA3}" destId="{B183BDC1-646C-4F3B-BEF0-9C23E236804F}" srcOrd="4" destOrd="0" presId="urn:microsoft.com/office/officeart/2005/8/layout/vList2"/>
    <dgm:cxn modelId="{88F704FA-0370-4294-B3D0-F3E73D746673}" type="presParOf" srcId="{7F3008D4-C4D2-49F7-A33D-2279F98AABA3}" destId="{1C625F78-3B79-4ABE-895F-4B8CE8656EB3}" srcOrd="5" destOrd="0" presId="urn:microsoft.com/office/officeart/2005/8/layout/vList2"/>
    <dgm:cxn modelId="{50275489-1973-4AF9-8656-422FE3533E55}" type="presParOf" srcId="{7F3008D4-C4D2-49F7-A33D-2279F98AABA3}" destId="{BD18D39D-2B8A-459E-8363-3A31B262DEF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EC3C2-472E-4B2E-B23E-B952BFA89116}">
      <dsp:nvSpPr>
        <dsp:cNvPr id="0" name=""/>
        <dsp:cNvSpPr/>
      </dsp:nvSpPr>
      <dsp:spPr>
        <a:xfrm>
          <a:off x="0" y="1601"/>
          <a:ext cx="10515600" cy="8119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3B39E-83BE-41FC-B12C-04613C801A6C}">
      <dsp:nvSpPr>
        <dsp:cNvPr id="0" name=""/>
        <dsp:cNvSpPr/>
      </dsp:nvSpPr>
      <dsp:spPr>
        <a:xfrm>
          <a:off x="245600" y="184280"/>
          <a:ext cx="446546" cy="4465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762D2-F1FD-4826-B62C-0F78252BB161}">
      <dsp:nvSpPr>
        <dsp:cNvPr id="0" name=""/>
        <dsp:cNvSpPr/>
      </dsp:nvSpPr>
      <dsp:spPr>
        <a:xfrm>
          <a:off x="937747" y="1601"/>
          <a:ext cx="9577852" cy="811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926" tIns="85926" rIns="85926" bIns="8592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Lost resource value: Loss of beauty and use of a resource. No more hiking, no more views, no more fishing</a:t>
          </a:r>
        </a:p>
      </dsp:txBody>
      <dsp:txXfrm>
        <a:off x="937747" y="1601"/>
        <a:ext cx="9577852" cy="811902"/>
      </dsp:txXfrm>
    </dsp:sp>
    <dsp:sp modelId="{59F34329-B56A-4CE6-8956-FF124B6F6040}">
      <dsp:nvSpPr>
        <dsp:cNvPr id="0" name=""/>
        <dsp:cNvSpPr/>
      </dsp:nvSpPr>
      <dsp:spPr>
        <a:xfrm>
          <a:off x="0" y="1016480"/>
          <a:ext cx="10515600" cy="8119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95D67-B8F0-4068-A0E8-824DB6EB0E41}">
      <dsp:nvSpPr>
        <dsp:cNvPr id="0" name=""/>
        <dsp:cNvSpPr/>
      </dsp:nvSpPr>
      <dsp:spPr>
        <a:xfrm>
          <a:off x="245600" y="1199158"/>
          <a:ext cx="446546" cy="4465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1731DE-FE27-43DB-AD9F-3C738C9ABBF3}">
      <dsp:nvSpPr>
        <dsp:cNvPr id="0" name=""/>
        <dsp:cNvSpPr/>
      </dsp:nvSpPr>
      <dsp:spPr>
        <a:xfrm>
          <a:off x="937747" y="1016480"/>
          <a:ext cx="9577852" cy="811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926" tIns="85926" rIns="85926" bIns="8592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Restoration costs: What would we have to pay to replace what we lost or to acquire a similar resource?</a:t>
          </a:r>
        </a:p>
      </dsp:txBody>
      <dsp:txXfrm>
        <a:off x="937747" y="1016480"/>
        <a:ext cx="9577852" cy="811902"/>
      </dsp:txXfrm>
    </dsp:sp>
    <dsp:sp modelId="{08DDFD2F-E437-45D6-83DD-DC6C617C81CB}">
      <dsp:nvSpPr>
        <dsp:cNvPr id="0" name=""/>
        <dsp:cNvSpPr/>
      </dsp:nvSpPr>
      <dsp:spPr>
        <a:xfrm>
          <a:off x="0" y="2031358"/>
          <a:ext cx="10515600" cy="8119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258D9-6529-4822-8CD6-1B25198C3633}">
      <dsp:nvSpPr>
        <dsp:cNvPr id="0" name=""/>
        <dsp:cNvSpPr/>
      </dsp:nvSpPr>
      <dsp:spPr>
        <a:xfrm>
          <a:off x="245600" y="2214036"/>
          <a:ext cx="446546" cy="4465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AE5E7-8222-4516-ABAB-A52031EB33A5}">
      <dsp:nvSpPr>
        <dsp:cNvPr id="0" name=""/>
        <dsp:cNvSpPr/>
      </dsp:nvSpPr>
      <dsp:spPr>
        <a:xfrm>
          <a:off x="937747" y="2031358"/>
          <a:ext cx="9577852" cy="811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926" tIns="85926" rIns="85926" bIns="8592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What is the lost resource value of logging?</a:t>
          </a:r>
        </a:p>
      </dsp:txBody>
      <dsp:txXfrm>
        <a:off x="937747" y="2031358"/>
        <a:ext cx="9577852" cy="811902"/>
      </dsp:txXfrm>
    </dsp:sp>
    <dsp:sp modelId="{11B89244-9A75-4F8D-9D83-CD8814235927}">
      <dsp:nvSpPr>
        <dsp:cNvPr id="0" name=""/>
        <dsp:cNvSpPr/>
      </dsp:nvSpPr>
      <dsp:spPr>
        <a:xfrm>
          <a:off x="0" y="3046237"/>
          <a:ext cx="10515600" cy="8119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63046-04A6-4EC5-B6F1-FDB40C31798C}">
      <dsp:nvSpPr>
        <dsp:cNvPr id="0" name=""/>
        <dsp:cNvSpPr/>
      </dsp:nvSpPr>
      <dsp:spPr>
        <a:xfrm>
          <a:off x="245600" y="3228915"/>
          <a:ext cx="446546" cy="4465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99EC8F-C900-430D-A763-31A76DF6CC33}">
      <dsp:nvSpPr>
        <dsp:cNvPr id="0" name=""/>
        <dsp:cNvSpPr/>
      </dsp:nvSpPr>
      <dsp:spPr>
        <a:xfrm>
          <a:off x="937747" y="3046237"/>
          <a:ext cx="9577852" cy="811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926" tIns="85926" rIns="85926" bIns="8592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What is the restoration cost of an oil spill?</a:t>
          </a:r>
        </a:p>
      </dsp:txBody>
      <dsp:txXfrm>
        <a:off x="937747" y="3046237"/>
        <a:ext cx="9577852" cy="8119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3BB46-8074-42B1-8C29-D8CC204F1F90}">
      <dsp:nvSpPr>
        <dsp:cNvPr id="0" name=""/>
        <dsp:cNvSpPr/>
      </dsp:nvSpPr>
      <dsp:spPr>
        <a:xfrm>
          <a:off x="0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5510A-DEC3-4848-B564-E242AE754B45}">
      <dsp:nvSpPr>
        <dsp:cNvPr id="0" name=""/>
        <dsp:cNvSpPr/>
      </dsp:nvSpPr>
      <dsp:spPr>
        <a:xfrm>
          <a:off x="328612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When regulation affects the costs of one industry this can impact the employment and costs of several other industries as well as overall GDP.</a:t>
          </a:r>
        </a:p>
      </dsp:txBody>
      <dsp:txXfrm>
        <a:off x="383617" y="1447754"/>
        <a:ext cx="2847502" cy="1768010"/>
      </dsp:txXfrm>
    </dsp:sp>
    <dsp:sp modelId="{85823231-1947-4E33-AE84-5B3EF58948ED}">
      <dsp:nvSpPr>
        <dsp:cNvPr id="0" name=""/>
        <dsp:cNvSpPr/>
      </dsp:nvSpPr>
      <dsp:spPr>
        <a:xfrm>
          <a:off x="3614737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1EEF52-A671-4961-82B7-DEFE938CD51E}">
      <dsp:nvSpPr>
        <dsp:cNvPr id="0" name=""/>
        <dsp:cNvSpPr/>
      </dsp:nvSpPr>
      <dsp:spPr>
        <a:xfrm>
          <a:off x="3943350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There may be important regional differences in what groups benefit and what groups are burdened with the costs.</a:t>
          </a:r>
        </a:p>
      </dsp:txBody>
      <dsp:txXfrm>
        <a:off x="3998355" y="1447754"/>
        <a:ext cx="2847502" cy="1768010"/>
      </dsp:txXfrm>
    </dsp:sp>
    <dsp:sp modelId="{AB789436-3B18-4D31-AB03-736B9D99675E}">
      <dsp:nvSpPr>
        <dsp:cNvPr id="0" name=""/>
        <dsp:cNvSpPr/>
      </dsp:nvSpPr>
      <dsp:spPr>
        <a:xfrm>
          <a:off x="7229475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8783F-0F90-4123-A374-1A9BF16B98DF}">
      <dsp:nvSpPr>
        <dsp:cNvPr id="0" name=""/>
        <dsp:cNvSpPr/>
      </dsp:nvSpPr>
      <dsp:spPr>
        <a:xfrm>
          <a:off x="7558087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It is important to not only examine the total costs but how these costs are distributed.</a:t>
          </a:r>
        </a:p>
      </dsp:txBody>
      <dsp:txXfrm>
        <a:off x="7613092" y="1447754"/>
        <a:ext cx="2847502" cy="176801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872FD-F35D-4E3D-A27A-970EEAF6CC1F}">
      <dsp:nvSpPr>
        <dsp:cNvPr id="0" name=""/>
        <dsp:cNvSpPr/>
      </dsp:nvSpPr>
      <dsp:spPr>
        <a:xfrm>
          <a:off x="0" y="78669"/>
          <a:ext cx="10515600" cy="994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Reducing untreated domestic waste outflows into rivers leaves quantities of solid waste that need disposal.</a:t>
          </a:r>
        </a:p>
      </dsp:txBody>
      <dsp:txXfrm>
        <a:off x="48547" y="127216"/>
        <a:ext cx="10418506" cy="897406"/>
      </dsp:txXfrm>
    </dsp:sp>
    <dsp:sp modelId="{6B873196-84AD-4D41-956C-2039A1835440}">
      <dsp:nvSpPr>
        <dsp:cNvPr id="0" name=""/>
        <dsp:cNvSpPr/>
      </dsp:nvSpPr>
      <dsp:spPr>
        <a:xfrm>
          <a:off x="0" y="1145169"/>
          <a:ext cx="10515600" cy="994500"/>
        </a:xfrm>
        <a:prstGeom prst="roundRect">
          <a:avLst/>
        </a:prstGeom>
        <a:solidFill>
          <a:schemeClr val="accent2">
            <a:hueOff val="279592"/>
            <a:satOff val="-2641"/>
            <a:lumOff val="-27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Reducing airborne SO₂ emissions from power plants leaves highly concentrated sludge that needs disposal.</a:t>
          </a:r>
        </a:p>
      </dsp:txBody>
      <dsp:txXfrm>
        <a:off x="48547" y="1193716"/>
        <a:ext cx="10418506" cy="897406"/>
      </dsp:txXfrm>
    </dsp:sp>
    <dsp:sp modelId="{263CCB5C-1784-464D-BD41-33B019007FF8}">
      <dsp:nvSpPr>
        <dsp:cNvPr id="0" name=""/>
        <dsp:cNvSpPr/>
      </dsp:nvSpPr>
      <dsp:spPr>
        <a:xfrm>
          <a:off x="0" y="2211669"/>
          <a:ext cx="10515600" cy="994500"/>
        </a:xfrm>
        <a:prstGeom prst="roundRect">
          <a:avLst/>
        </a:prstGeom>
        <a:solidFill>
          <a:schemeClr val="accent2">
            <a:hueOff val="559183"/>
            <a:satOff val="-5282"/>
            <a:lumOff val="-5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 mitigation costs must be included as part of the total costs of overall pollution reduction.</a:t>
          </a:r>
        </a:p>
      </dsp:txBody>
      <dsp:txXfrm>
        <a:off x="48547" y="2260216"/>
        <a:ext cx="10418506" cy="897406"/>
      </dsp:txXfrm>
    </dsp:sp>
    <dsp:sp modelId="{32802691-F73B-41BB-A171-86174F185138}">
      <dsp:nvSpPr>
        <dsp:cNvPr id="0" name=""/>
        <dsp:cNvSpPr/>
      </dsp:nvSpPr>
      <dsp:spPr>
        <a:xfrm>
          <a:off x="0" y="3278169"/>
          <a:ext cx="10515600" cy="994500"/>
        </a:xfrm>
        <a:prstGeom prst="roundRect">
          <a:avLst/>
        </a:prstGeom>
        <a:solidFill>
          <a:schemeClr val="accent2">
            <a:hueOff val="838775"/>
            <a:satOff val="-7923"/>
            <a:lumOff val="-82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Enforcement costs must also be included.</a:t>
          </a:r>
        </a:p>
      </dsp:txBody>
      <dsp:txXfrm>
        <a:off x="48547" y="3326716"/>
        <a:ext cx="10418506" cy="8974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E053A-6EF7-45F1-BF9C-0C733733653E}">
      <dsp:nvSpPr>
        <dsp:cNvPr id="0" name=""/>
        <dsp:cNvSpPr/>
      </dsp:nvSpPr>
      <dsp:spPr>
        <a:xfrm>
          <a:off x="0" y="0"/>
          <a:ext cx="67354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B690AD-F9DE-485B-BDC1-6976D18F2F79}">
      <dsp:nvSpPr>
        <dsp:cNvPr id="0" name=""/>
        <dsp:cNvSpPr/>
      </dsp:nvSpPr>
      <dsp:spPr>
        <a:xfrm>
          <a:off x="0" y="0"/>
          <a:ext cx="6735443" cy="1391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How much has pollution-control expenditures resulted in lowering the national economic performance?</a:t>
          </a:r>
        </a:p>
      </dsp:txBody>
      <dsp:txXfrm>
        <a:off x="0" y="0"/>
        <a:ext cx="6735443" cy="1391150"/>
      </dsp:txXfrm>
    </dsp:sp>
    <dsp:sp modelId="{86271B91-0135-4DC9-873F-5D3686567905}">
      <dsp:nvSpPr>
        <dsp:cNvPr id="0" name=""/>
        <dsp:cNvSpPr/>
      </dsp:nvSpPr>
      <dsp:spPr>
        <a:xfrm>
          <a:off x="0" y="1391150"/>
          <a:ext cx="6735443" cy="0"/>
        </a:xfrm>
        <a:prstGeom prst="line">
          <a:avLst/>
        </a:prstGeom>
        <a:solidFill>
          <a:schemeClr val="accent2">
            <a:hueOff val="279592"/>
            <a:satOff val="-2641"/>
            <a:lumOff val="-2746"/>
            <a:alphaOff val="0"/>
          </a:schemeClr>
        </a:solidFill>
        <a:ln w="12700" cap="flat" cmpd="sng" algn="ctr">
          <a:solidFill>
            <a:schemeClr val="accent2">
              <a:hueOff val="279592"/>
              <a:satOff val="-2641"/>
              <a:lumOff val="-27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BD329-D308-40BB-B7BC-C5824EC611E3}">
      <dsp:nvSpPr>
        <dsp:cNvPr id="0" name=""/>
        <dsp:cNvSpPr/>
      </dsp:nvSpPr>
      <dsp:spPr>
        <a:xfrm>
          <a:off x="0" y="1391150"/>
          <a:ext cx="6735443" cy="1391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Variables such as total output, employment, interest rates, capital formation, prices and so on</a:t>
          </a:r>
        </a:p>
      </dsp:txBody>
      <dsp:txXfrm>
        <a:off x="0" y="1391150"/>
        <a:ext cx="6735443" cy="1391150"/>
      </dsp:txXfrm>
    </dsp:sp>
    <dsp:sp modelId="{CFA363DB-EE79-4963-A601-40D0C15768EC}">
      <dsp:nvSpPr>
        <dsp:cNvPr id="0" name=""/>
        <dsp:cNvSpPr/>
      </dsp:nvSpPr>
      <dsp:spPr>
        <a:xfrm>
          <a:off x="0" y="2782301"/>
          <a:ext cx="6735443" cy="0"/>
        </a:xfrm>
        <a:prstGeom prst="line">
          <a:avLst/>
        </a:prstGeom>
        <a:solidFill>
          <a:schemeClr val="accent2">
            <a:hueOff val="559183"/>
            <a:satOff val="-5282"/>
            <a:lumOff val="-5491"/>
            <a:alphaOff val="0"/>
          </a:schemeClr>
        </a:solidFill>
        <a:ln w="12700" cap="flat" cmpd="sng" algn="ctr">
          <a:solidFill>
            <a:schemeClr val="accent2">
              <a:hueOff val="559183"/>
              <a:satOff val="-5282"/>
              <a:lumOff val="-54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3A0A9A-3765-4F4B-B651-0A6B23567EFB}">
      <dsp:nvSpPr>
        <dsp:cNvPr id="0" name=""/>
        <dsp:cNvSpPr/>
      </dsp:nvSpPr>
      <dsp:spPr>
        <a:xfrm>
          <a:off x="0" y="2782301"/>
          <a:ext cx="6735443" cy="1391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Pause for a brief discussion of macro</a:t>
          </a:r>
        </a:p>
      </dsp:txBody>
      <dsp:txXfrm>
        <a:off x="0" y="2782301"/>
        <a:ext cx="6735443" cy="1391150"/>
      </dsp:txXfrm>
    </dsp:sp>
    <dsp:sp modelId="{D5D38ED3-E5BC-4369-B9B0-1056601179E5}">
      <dsp:nvSpPr>
        <dsp:cNvPr id="0" name=""/>
        <dsp:cNvSpPr/>
      </dsp:nvSpPr>
      <dsp:spPr>
        <a:xfrm>
          <a:off x="0" y="4173451"/>
          <a:ext cx="6735443" cy="0"/>
        </a:xfrm>
        <a:prstGeom prst="line">
          <a:avLst/>
        </a:prstGeom>
        <a:solidFill>
          <a:schemeClr val="accent2">
            <a:hueOff val="838775"/>
            <a:satOff val="-7923"/>
            <a:lumOff val="-8237"/>
            <a:alphaOff val="0"/>
          </a:schemeClr>
        </a:solidFill>
        <a:ln w="12700" cap="flat" cmpd="sng" algn="ctr">
          <a:solidFill>
            <a:schemeClr val="accent2">
              <a:hueOff val="838775"/>
              <a:satOff val="-7923"/>
              <a:lumOff val="-82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B64BA-ADE3-41ED-9E7D-CE31BE7EDD94}">
      <dsp:nvSpPr>
        <dsp:cNvPr id="0" name=""/>
        <dsp:cNvSpPr/>
      </dsp:nvSpPr>
      <dsp:spPr>
        <a:xfrm>
          <a:off x="0" y="4173451"/>
          <a:ext cx="6735443" cy="1391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Simulations: estimate the economic activities resulting from no pollution abatement costs to different levels of abatement costs.</a:t>
          </a:r>
        </a:p>
      </dsp:txBody>
      <dsp:txXfrm>
        <a:off x="0" y="4173451"/>
        <a:ext cx="6735443" cy="13911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745C5C-3ABA-4CC0-8C57-CAB64EF04CBD}">
      <dsp:nvSpPr>
        <dsp:cNvPr id="0" name=""/>
        <dsp:cNvSpPr/>
      </dsp:nvSpPr>
      <dsp:spPr>
        <a:xfrm>
          <a:off x="2103120" y="531"/>
          <a:ext cx="8412480" cy="6905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NPV: Find net present value of a series of cash flows</a:t>
          </a:r>
        </a:p>
      </dsp:txBody>
      <dsp:txXfrm>
        <a:off x="2103120" y="531"/>
        <a:ext cx="8412480" cy="690519"/>
      </dsp:txXfrm>
    </dsp:sp>
    <dsp:sp modelId="{63857036-5E75-4145-A698-E29EB2344B40}">
      <dsp:nvSpPr>
        <dsp:cNvPr id="0" name=""/>
        <dsp:cNvSpPr/>
      </dsp:nvSpPr>
      <dsp:spPr>
        <a:xfrm>
          <a:off x="0" y="531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NPV</a:t>
          </a:r>
        </a:p>
      </dsp:txBody>
      <dsp:txXfrm>
        <a:off x="0" y="531"/>
        <a:ext cx="2103120" cy="690519"/>
      </dsp:txXfrm>
    </dsp:sp>
    <dsp:sp modelId="{66D47D3B-F01E-41D8-9A08-244C649EE10C}">
      <dsp:nvSpPr>
        <dsp:cNvPr id="0" name=""/>
        <dsp:cNvSpPr/>
      </dsp:nvSpPr>
      <dsp:spPr>
        <a:xfrm>
          <a:off x="2103120" y="732482"/>
          <a:ext cx="8412480" cy="690519"/>
        </a:xfrm>
        <a:prstGeom prst="rect">
          <a:avLst/>
        </a:prstGeom>
        <a:solidFill>
          <a:schemeClr val="accent5">
            <a:hueOff val="-607935"/>
            <a:satOff val="643"/>
            <a:lumOff val="-118"/>
            <a:alphaOff val="0"/>
          </a:schemeClr>
        </a:solidFill>
        <a:ln w="12700" cap="flat" cmpd="sng" algn="ctr">
          <a:solidFill>
            <a:schemeClr val="accent5">
              <a:hueOff val="-607935"/>
              <a:satOff val="643"/>
              <a:lumOff val="-1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Rate: Find unknown interest rate</a:t>
          </a:r>
        </a:p>
      </dsp:txBody>
      <dsp:txXfrm>
        <a:off x="2103120" y="732482"/>
        <a:ext cx="8412480" cy="690519"/>
      </dsp:txXfrm>
    </dsp:sp>
    <dsp:sp modelId="{A430608A-76F1-4F66-A5CC-F5520AA54CEB}">
      <dsp:nvSpPr>
        <dsp:cNvPr id="0" name=""/>
        <dsp:cNvSpPr/>
      </dsp:nvSpPr>
      <dsp:spPr>
        <a:xfrm>
          <a:off x="0" y="732482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07935"/>
              <a:satOff val="643"/>
              <a:lumOff val="-1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Rate</a:t>
          </a:r>
        </a:p>
      </dsp:txBody>
      <dsp:txXfrm>
        <a:off x="0" y="732482"/>
        <a:ext cx="2103120" cy="690519"/>
      </dsp:txXfrm>
    </dsp:sp>
    <dsp:sp modelId="{22E86A3C-9393-4457-9BC0-16C2959DDA61}">
      <dsp:nvSpPr>
        <dsp:cNvPr id="0" name=""/>
        <dsp:cNvSpPr/>
      </dsp:nvSpPr>
      <dsp:spPr>
        <a:xfrm>
          <a:off x="2103120" y="1464433"/>
          <a:ext cx="8412480" cy="690519"/>
        </a:xfrm>
        <a:prstGeom prst="rect">
          <a:avLst/>
        </a:prstGeom>
        <a:solidFill>
          <a:schemeClr val="accent5">
            <a:hueOff val="-1215869"/>
            <a:satOff val="1285"/>
            <a:lumOff val="-236"/>
            <a:alphaOff val="0"/>
          </a:schemeClr>
        </a:solidFill>
        <a:ln w="12700" cap="flat" cmpd="sng" algn="ctr">
          <a:solidFill>
            <a:schemeClr val="accent5">
              <a:hueOff val="-1215869"/>
              <a:satOff val="1285"/>
              <a:lumOff val="-2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IRR: Return internal rate of return for a series of cash flows</a:t>
          </a:r>
        </a:p>
      </dsp:txBody>
      <dsp:txXfrm>
        <a:off x="2103120" y="1464433"/>
        <a:ext cx="8412480" cy="690519"/>
      </dsp:txXfrm>
    </dsp:sp>
    <dsp:sp modelId="{CF964A11-988F-4CF6-B06D-FDA2BAA4C28A}">
      <dsp:nvSpPr>
        <dsp:cNvPr id="0" name=""/>
        <dsp:cNvSpPr/>
      </dsp:nvSpPr>
      <dsp:spPr>
        <a:xfrm>
          <a:off x="0" y="1464433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15869"/>
              <a:satOff val="1285"/>
              <a:lumOff val="-2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IRR</a:t>
          </a:r>
        </a:p>
      </dsp:txBody>
      <dsp:txXfrm>
        <a:off x="0" y="1464433"/>
        <a:ext cx="2103120" cy="690519"/>
      </dsp:txXfrm>
    </dsp:sp>
    <dsp:sp modelId="{C40C1263-B097-4D4F-B120-808CE9E2C51D}">
      <dsp:nvSpPr>
        <dsp:cNvPr id="0" name=""/>
        <dsp:cNvSpPr/>
      </dsp:nvSpPr>
      <dsp:spPr>
        <a:xfrm>
          <a:off x="2103120" y="2196384"/>
          <a:ext cx="8412480" cy="690519"/>
        </a:xfrm>
        <a:prstGeom prst="rect">
          <a:avLst/>
        </a:prstGeom>
        <a:solidFill>
          <a:schemeClr val="accent5">
            <a:hueOff val="-1823804"/>
            <a:satOff val="1928"/>
            <a:lumOff val="-353"/>
            <a:alphaOff val="0"/>
          </a:schemeClr>
        </a:solidFill>
        <a:ln w="12700" cap="flat" cmpd="sng" algn="ctr">
          <a:solidFill>
            <a:schemeClr val="accent5">
              <a:hueOff val="-1823804"/>
              <a:satOff val="1928"/>
              <a:lumOff val="-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PMT: Given a rate, number of time periods, and total value what will payments be</a:t>
          </a:r>
        </a:p>
      </dsp:txBody>
      <dsp:txXfrm>
        <a:off x="2103120" y="2196384"/>
        <a:ext cx="8412480" cy="690519"/>
      </dsp:txXfrm>
    </dsp:sp>
    <dsp:sp modelId="{726B9588-5186-42E4-A46C-4CE7542EAC22}">
      <dsp:nvSpPr>
        <dsp:cNvPr id="0" name=""/>
        <dsp:cNvSpPr/>
      </dsp:nvSpPr>
      <dsp:spPr>
        <a:xfrm>
          <a:off x="0" y="2196384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823804"/>
              <a:satOff val="1928"/>
              <a:lumOff val="-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PMT</a:t>
          </a:r>
        </a:p>
      </dsp:txBody>
      <dsp:txXfrm>
        <a:off x="0" y="2196384"/>
        <a:ext cx="2103120" cy="690519"/>
      </dsp:txXfrm>
    </dsp:sp>
    <dsp:sp modelId="{0DAA2F69-4C08-494B-A53F-BB5071C2396C}">
      <dsp:nvSpPr>
        <dsp:cNvPr id="0" name=""/>
        <dsp:cNvSpPr/>
      </dsp:nvSpPr>
      <dsp:spPr>
        <a:xfrm>
          <a:off x="2103120" y="2928335"/>
          <a:ext cx="8412480" cy="690519"/>
        </a:xfrm>
        <a:prstGeom prst="rect">
          <a:avLst/>
        </a:prstGeom>
        <a:solidFill>
          <a:schemeClr val="accent5">
            <a:hueOff val="-2431738"/>
            <a:satOff val="2570"/>
            <a:lumOff val="-471"/>
            <a:alphaOff val="0"/>
          </a:schemeClr>
        </a:solidFill>
        <a:ln w="12700" cap="flat" cmpd="sng" algn="ctr">
          <a:solidFill>
            <a:schemeClr val="accent5">
              <a:hueOff val="-2431738"/>
              <a:satOff val="2570"/>
              <a:lumOff val="-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IPMT: Calculate interest portion of fixed debt payment</a:t>
          </a:r>
        </a:p>
      </dsp:txBody>
      <dsp:txXfrm>
        <a:off x="2103120" y="2928335"/>
        <a:ext cx="8412480" cy="690519"/>
      </dsp:txXfrm>
    </dsp:sp>
    <dsp:sp modelId="{72CBAA4A-315C-40F1-A794-91475D0C4981}">
      <dsp:nvSpPr>
        <dsp:cNvPr id="0" name=""/>
        <dsp:cNvSpPr/>
      </dsp:nvSpPr>
      <dsp:spPr>
        <a:xfrm>
          <a:off x="0" y="2928335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31738"/>
              <a:satOff val="2570"/>
              <a:lumOff val="-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IPMT</a:t>
          </a:r>
        </a:p>
      </dsp:txBody>
      <dsp:txXfrm>
        <a:off x="0" y="2928335"/>
        <a:ext cx="2103120" cy="690519"/>
      </dsp:txXfrm>
    </dsp:sp>
    <dsp:sp modelId="{208C7723-F524-4B68-9DDB-755CDA64272D}">
      <dsp:nvSpPr>
        <dsp:cNvPr id="0" name=""/>
        <dsp:cNvSpPr/>
      </dsp:nvSpPr>
      <dsp:spPr>
        <a:xfrm>
          <a:off x="2103120" y="3660286"/>
          <a:ext cx="8412480" cy="690519"/>
        </a:xfrm>
        <a:prstGeom prst="rect">
          <a:avLst/>
        </a:prstGeom>
        <a:solidFill>
          <a:schemeClr val="accent5">
            <a:hueOff val="-3039673"/>
            <a:satOff val="3213"/>
            <a:lumOff val="-589"/>
            <a:alphaOff val="0"/>
          </a:schemeClr>
        </a:solidFill>
        <a:ln w="12700" cap="flat" cmpd="sng" algn="ctr">
          <a:solidFill>
            <a:schemeClr val="accent5">
              <a:hueOff val="-3039673"/>
              <a:satOff val="3213"/>
              <a:lumOff val="-5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175392" rIns="163225" bIns="1753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FV: Find future value of  an investment growing at rate</a:t>
          </a:r>
        </a:p>
      </dsp:txBody>
      <dsp:txXfrm>
        <a:off x="2103120" y="3660286"/>
        <a:ext cx="8412480" cy="690519"/>
      </dsp:txXfrm>
    </dsp:sp>
    <dsp:sp modelId="{FA2CDEE8-3C92-4423-B60C-3DDC14998506}">
      <dsp:nvSpPr>
        <dsp:cNvPr id="0" name=""/>
        <dsp:cNvSpPr/>
      </dsp:nvSpPr>
      <dsp:spPr>
        <a:xfrm>
          <a:off x="0" y="3660286"/>
          <a:ext cx="2103120" cy="690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039673"/>
              <a:satOff val="3213"/>
              <a:lumOff val="-5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68208" rIns="111290" bIns="6820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FV</a:t>
          </a:r>
        </a:p>
      </dsp:txBody>
      <dsp:txXfrm>
        <a:off x="0" y="3660286"/>
        <a:ext cx="2103120" cy="6905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D0D72-EC28-4926-9B6F-3DF0155CBA00}">
      <dsp:nvSpPr>
        <dsp:cNvPr id="0" name=""/>
        <dsp:cNvSpPr/>
      </dsp:nvSpPr>
      <dsp:spPr>
        <a:xfrm>
          <a:off x="622800" y="937196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4B2E2-6FE4-4125-B826-4A2FB89678BF}">
      <dsp:nvSpPr>
        <dsp:cNvPr id="0" name=""/>
        <dsp:cNvSpPr/>
      </dsp:nvSpPr>
      <dsp:spPr>
        <a:xfrm>
          <a:off x="127800" y="2045045"/>
          <a:ext cx="1800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Specify the project or program; specification, location, timing, groups involved, and connection to other programs.</a:t>
          </a:r>
        </a:p>
      </dsp:txBody>
      <dsp:txXfrm>
        <a:off x="127800" y="2045045"/>
        <a:ext cx="1800000" cy="877500"/>
      </dsp:txXfrm>
    </dsp:sp>
    <dsp:sp modelId="{EB6E8804-42B5-4AC2-A223-31CA6B178F2B}">
      <dsp:nvSpPr>
        <dsp:cNvPr id="0" name=""/>
        <dsp:cNvSpPr/>
      </dsp:nvSpPr>
      <dsp:spPr>
        <a:xfrm>
          <a:off x="2737800" y="937196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30CDA3-3588-4AC0-9568-0C7BD3593369}">
      <dsp:nvSpPr>
        <dsp:cNvPr id="0" name=""/>
        <dsp:cNvSpPr/>
      </dsp:nvSpPr>
      <dsp:spPr>
        <a:xfrm>
          <a:off x="2242800" y="2045045"/>
          <a:ext cx="1800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Describe quantitative inputs and outputs of the program; typically monetary values.</a:t>
          </a:r>
        </a:p>
      </dsp:txBody>
      <dsp:txXfrm>
        <a:off x="2242800" y="2045045"/>
        <a:ext cx="1800000" cy="877500"/>
      </dsp:txXfrm>
    </dsp:sp>
    <dsp:sp modelId="{56871837-1B28-4017-A130-1DC9B5849CF5}">
      <dsp:nvSpPr>
        <dsp:cNvPr id="0" name=""/>
        <dsp:cNvSpPr/>
      </dsp:nvSpPr>
      <dsp:spPr>
        <a:xfrm>
          <a:off x="4852800" y="937196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CED6F4-3116-4D1C-8231-D127FEEF2BB9}">
      <dsp:nvSpPr>
        <dsp:cNvPr id="0" name=""/>
        <dsp:cNvSpPr/>
      </dsp:nvSpPr>
      <dsp:spPr>
        <a:xfrm>
          <a:off x="4357800" y="2045045"/>
          <a:ext cx="1800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Estimate the social costs and benefits of these inputs and outputs.</a:t>
          </a:r>
        </a:p>
      </dsp:txBody>
      <dsp:txXfrm>
        <a:off x="4357800" y="2045045"/>
        <a:ext cx="1800000" cy="877500"/>
      </dsp:txXfrm>
    </dsp:sp>
    <dsp:sp modelId="{5963A1F4-AB6D-4772-B9EB-366EA3F55129}">
      <dsp:nvSpPr>
        <dsp:cNvPr id="0" name=""/>
        <dsp:cNvSpPr/>
      </dsp:nvSpPr>
      <dsp:spPr>
        <a:xfrm>
          <a:off x="6967800" y="937196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3C0BB-3248-4FE5-AD3B-744CEB07B3AF}">
      <dsp:nvSpPr>
        <dsp:cNvPr id="0" name=""/>
        <dsp:cNvSpPr/>
      </dsp:nvSpPr>
      <dsp:spPr>
        <a:xfrm>
          <a:off x="6472800" y="2045045"/>
          <a:ext cx="1800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Determine the full range of consequences.</a:t>
          </a:r>
        </a:p>
      </dsp:txBody>
      <dsp:txXfrm>
        <a:off x="6472800" y="2045045"/>
        <a:ext cx="1800000" cy="877500"/>
      </dsp:txXfrm>
    </dsp:sp>
    <dsp:sp modelId="{D6D7265C-44D4-4D74-AE59-8FC038001019}">
      <dsp:nvSpPr>
        <dsp:cNvPr id="0" name=""/>
        <dsp:cNvSpPr/>
      </dsp:nvSpPr>
      <dsp:spPr>
        <a:xfrm>
          <a:off x="9082800" y="937196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52F427-EDBD-4CA5-A4A9-09312F689D3D}">
      <dsp:nvSpPr>
        <dsp:cNvPr id="0" name=""/>
        <dsp:cNvSpPr/>
      </dsp:nvSpPr>
      <dsp:spPr>
        <a:xfrm>
          <a:off x="8587800" y="2045045"/>
          <a:ext cx="1800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Compare the benefits and costs.</a:t>
          </a:r>
        </a:p>
      </dsp:txBody>
      <dsp:txXfrm>
        <a:off x="8587800" y="2045045"/>
        <a:ext cx="1800000" cy="877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AA566-2C5E-4926-BFC8-3063B5ACDEAE}">
      <dsp:nvSpPr>
        <dsp:cNvPr id="0" name=""/>
        <dsp:cNvSpPr/>
      </dsp:nvSpPr>
      <dsp:spPr>
        <a:xfrm>
          <a:off x="0" y="67451"/>
          <a:ext cx="6735443" cy="9547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Risk has been valued, now policies for dealing with it are considered</a:t>
          </a:r>
        </a:p>
      </dsp:txBody>
      <dsp:txXfrm>
        <a:off x="46606" y="114057"/>
        <a:ext cx="6642231" cy="861507"/>
      </dsp:txXfrm>
    </dsp:sp>
    <dsp:sp modelId="{A5C4B2DF-9A16-45C1-AAB2-3B2979FDC0D4}">
      <dsp:nvSpPr>
        <dsp:cNvPr id="0" name=""/>
        <dsp:cNvSpPr/>
      </dsp:nvSpPr>
      <dsp:spPr>
        <a:xfrm>
          <a:off x="0" y="1091291"/>
          <a:ext cx="6735443" cy="954719"/>
        </a:xfrm>
        <a:prstGeom prst="roundRect">
          <a:avLst/>
        </a:prstGeom>
        <a:solidFill>
          <a:schemeClr val="accent2">
            <a:hueOff val="419388"/>
            <a:satOff val="-3962"/>
            <a:lumOff val="-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Example: EPA considering if a pesticide should be allowed on the market</a:t>
          </a:r>
        </a:p>
      </dsp:txBody>
      <dsp:txXfrm>
        <a:off x="46606" y="1137897"/>
        <a:ext cx="6642231" cy="861507"/>
      </dsp:txXfrm>
    </dsp:sp>
    <dsp:sp modelId="{59BCA95C-9C29-45B1-BB18-3056F3594ED4}">
      <dsp:nvSpPr>
        <dsp:cNvPr id="0" name=""/>
        <dsp:cNvSpPr/>
      </dsp:nvSpPr>
      <dsp:spPr>
        <a:xfrm>
          <a:off x="0" y="2046011"/>
          <a:ext cx="6735443" cy="1838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85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Does a study comparing the benefits for farmers and consumers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production cost savings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when the pesticide is used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increased health risks to farm workers, community and possibly consumers.</a:t>
          </a:r>
        </a:p>
      </dsp:txBody>
      <dsp:txXfrm>
        <a:off x="0" y="2046011"/>
        <a:ext cx="6735443" cy="1838160"/>
      </dsp:txXfrm>
    </dsp:sp>
    <dsp:sp modelId="{9B3646E1-399F-4445-B8CD-F3C103F7A89A}">
      <dsp:nvSpPr>
        <dsp:cNvPr id="0" name=""/>
        <dsp:cNvSpPr/>
      </dsp:nvSpPr>
      <dsp:spPr>
        <a:xfrm>
          <a:off x="0" y="3884171"/>
          <a:ext cx="6735443" cy="954719"/>
        </a:xfrm>
        <a:prstGeom prst="roundRect">
          <a:avLst/>
        </a:prstGeom>
        <a:solidFill>
          <a:schemeClr val="accent2">
            <a:hueOff val="838775"/>
            <a:satOff val="-7923"/>
            <a:lumOff val="-82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Comparative–risk analysis: examines different policy options and levels of risk</a:t>
          </a:r>
        </a:p>
      </dsp:txBody>
      <dsp:txXfrm>
        <a:off x="46606" y="3930777"/>
        <a:ext cx="6642231" cy="861507"/>
      </dsp:txXfrm>
    </dsp:sp>
    <dsp:sp modelId="{014904C0-FC55-456F-8C21-44F8CAAF907F}">
      <dsp:nvSpPr>
        <dsp:cNvPr id="0" name=""/>
        <dsp:cNvSpPr/>
      </dsp:nvSpPr>
      <dsp:spPr>
        <a:xfrm>
          <a:off x="0" y="4838891"/>
          <a:ext cx="6735443" cy="65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85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waste management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water supply systems</a:t>
          </a:r>
        </a:p>
      </dsp:txBody>
      <dsp:txXfrm>
        <a:off x="0" y="4838891"/>
        <a:ext cx="6735443" cy="6582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3125F9-8492-4A17-962C-D88673489719}">
      <dsp:nvSpPr>
        <dsp:cNvPr id="0" name=""/>
        <dsp:cNvSpPr/>
      </dsp:nvSpPr>
      <dsp:spPr>
        <a:xfrm>
          <a:off x="0" y="102799"/>
          <a:ext cx="6735443" cy="10328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Increase mortality and morbidity</a:t>
          </a:r>
        </a:p>
      </dsp:txBody>
      <dsp:txXfrm>
        <a:off x="50420" y="153219"/>
        <a:ext cx="6634603" cy="932014"/>
      </dsp:txXfrm>
    </dsp:sp>
    <dsp:sp modelId="{6FBE1533-F813-4CAF-AA18-AEAE5925EB4F}">
      <dsp:nvSpPr>
        <dsp:cNvPr id="0" name=""/>
        <dsp:cNvSpPr/>
      </dsp:nvSpPr>
      <dsp:spPr>
        <a:xfrm>
          <a:off x="0" y="1135653"/>
          <a:ext cx="6735443" cy="995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85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emphysema, lung cancer, and asthma.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Confused by other factors e.g. lifestyle, diet, and genetic factors</a:t>
          </a:r>
        </a:p>
      </dsp:txBody>
      <dsp:txXfrm>
        <a:off x="0" y="1135653"/>
        <a:ext cx="6735443" cy="995670"/>
      </dsp:txXfrm>
    </dsp:sp>
    <dsp:sp modelId="{FA958C91-54C7-458F-8765-69DA5E408149}">
      <dsp:nvSpPr>
        <dsp:cNvPr id="0" name=""/>
        <dsp:cNvSpPr/>
      </dsp:nvSpPr>
      <dsp:spPr>
        <a:xfrm>
          <a:off x="0" y="2131323"/>
          <a:ext cx="6735443" cy="1032854"/>
        </a:xfrm>
        <a:prstGeom prst="roundRect">
          <a:avLst/>
        </a:prstGeom>
        <a:solidFill>
          <a:schemeClr val="accent2">
            <a:hueOff val="419388"/>
            <a:satOff val="-3962"/>
            <a:lumOff val="-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Epidemiologists derive statistical results from large data sets.</a:t>
          </a:r>
        </a:p>
      </dsp:txBody>
      <dsp:txXfrm>
        <a:off x="50420" y="2181743"/>
        <a:ext cx="6634603" cy="932014"/>
      </dsp:txXfrm>
    </dsp:sp>
    <dsp:sp modelId="{361C6063-0872-43FB-8895-A9D7C01300A4}">
      <dsp:nvSpPr>
        <dsp:cNvPr id="0" name=""/>
        <dsp:cNvSpPr/>
      </dsp:nvSpPr>
      <dsp:spPr>
        <a:xfrm>
          <a:off x="0" y="3164178"/>
          <a:ext cx="6735443" cy="63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85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Establish relationships between ambient pollution and human health effects</a:t>
          </a:r>
        </a:p>
      </dsp:txBody>
      <dsp:txXfrm>
        <a:off x="0" y="3164178"/>
        <a:ext cx="6735443" cy="632385"/>
      </dsp:txXfrm>
    </dsp:sp>
    <dsp:sp modelId="{71865B43-6616-4378-AD07-AC5AAC477063}">
      <dsp:nvSpPr>
        <dsp:cNvPr id="0" name=""/>
        <dsp:cNvSpPr/>
      </dsp:nvSpPr>
      <dsp:spPr>
        <a:xfrm>
          <a:off x="0" y="3796563"/>
          <a:ext cx="6735443" cy="1032854"/>
        </a:xfrm>
        <a:prstGeom prst="roundRect">
          <a:avLst/>
        </a:prstGeom>
        <a:solidFill>
          <a:schemeClr val="accent2">
            <a:hueOff val="838775"/>
            <a:satOff val="-7923"/>
            <a:lumOff val="-82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 1% reduction in air pollution produced a .12%  reduction in death rates.  </a:t>
          </a:r>
        </a:p>
      </dsp:txBody>
      <dsp:txXfrm>
        <a:off x="50420" y="3846983"/>
        <a:ext cx="6634603" cy="932014"/>
      </dsp:txXfrm>
    </dsp:sp>
    <dsp:sp modelId="{DF9E6A45-E12D-4A7E-9D2F-C569DC178E1D}">
      <dsp:nvSpPr>
        <dsp:cNvPr id="0" name=""/>
        <dsp:cNvSpPr/>
      </dsp:nvSpPr>
      <dsp:spPr>
        <a:xfrm>
          <a:off x="0" y="4829417"/>
          <a:ext cx="6735443" cy="63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85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Statistical estimates can be used in benefit-cost studies.</a:t>
          </a:r>
        </a:p>
      </dsp:txBody>
      <dsp:txXfrm>
        <a:off x="0" y="4829417"/>
        <a:ext cx="6735443" cy="6323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A883B-7A04-4EC3-AF40-41DCB8970437}">
      <dsp:nvSpPr>
        <dsp:cNvPr id="0" name=""/>
        <dsp:cNvSpPr/>
      </dsp:nvSpPr>
      <dsp:spPr>
        <a:xfrm>
          <a:off x="0" y="111731"/>
          <a:ext cx="6735443" cy="8353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Estimate the increased costs associated with pollution-related illnesses.</a:t>
          </a:r>
        </a:p>
      </dsp:txBody>
      <dsp:txXfrm>
        <a:off x="40780" y="152511"/>
        <a:ext cx="6653883" cy="753819"/>
      </dsp:txXfrm>
    </dsp:sp>
    <dsp:sp modelId="{BCEC9745-E24E-4247-9182-437D4B20FDB4}">
      <dsp:nvSpPr>
        <dsp:cNvPr id="0" name=""/>
        <dsp:cNvSpPr/>
      </dsp:nvSpPr>
      <dsp:spPr>
        <a:xfrm>
          <a:off x="0" y="1007591"/>
          <a:ext cx="6735443" cy="835379"/>
        </a:xfrm>
        <a:prstGeom prst="roundRect">
          <a:avLst/>
        </a:prstGeom>
        <a:solidFill>
          <a:schemeClr val="accent5">
            <a:hueOff val="-759918"/>
            <a:satOff val="803"/>
            <a:lumOff val="-1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Direct costs</a:t>
          </a:r>
        </a:p>
      </dsp:txBody>
      <dsp:txXfrm>
        <a:off x="40780" y="1048371"/>
        <a:ext cx="6653883" cy="753819"/>
      </dsp:txXfrm>
    </dsp:sp>
    <dsp:sp modelId="{4F5FF3A4-D924-45E3-AB72-6875998841F6}">
      <dsp:nvSpPr>
        <dsp:cNvPr id="0" name=""/>
        <dsp:cNvSpPr/>
      </dsp:nvSpPr>
      <dsp:spPr>
        <a:xfrm>
          <a:off x="0" y="1842971"/>
          <a:ext cx="6735443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85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hospital, doctors, medicine</a:t>
          </a:r>
        </a:p>
      </dsp:txBody>
      <dsp:txXfrm>
        <a:off x="0" y="1842971"/>
        <a:ext cx="6735443" cy="347760"/>
      </dsp:txXfrm>
    </dsp:sp>
    <dsp:sp modelId="{D271EFAA-A0A5-4BDE-8178-11ADE2DD0C44}">
      <dsp:nvSpPr>
        <dsp:cNvPr id="0" name=""/>
        <dsp:cNvSpPr/>
      </dsp:nvSpPr>
      <dsp:spPr>
        <a:xfrm>
          <a:off x="0" y="2190731"/>
          <a:ext cx="6735443" cy="835379"/>
        </a:xfrm>
        <a:prstGeom prst="roundRect">
          <a:avLst/>
        </a:prstGeom>
        <a:solidFill>
          <a:schemeClr val="accent5">
            <a:hueOff val="-1519836"/>
            <a:satOff val="1607"/>
            <a:lumOff val="-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indirect costs</a:t>
          </a:r>
        </a:p>
      </dsp:txBody>
      <dsp:txXfrm>
        <a:off x="40780" y="2231511"/>
        <a:ext cx="6653883" cy="753819"/>
      </dsp:txXfrm>
    </dsp:sp>
    <dsp:sp modelId="{96683866-2864-4B7F-8036-451041688CD1}">
      <dsp:nvSpPr>
        <dsp:cNvPr id="0" name=""/>
        <dsp:cNvSpPr/>
      </dsp:nvSpPr>
      <dsp:spPr>
        <a:xfrm>
          <a:off x="0" y="3026111"/>
          <a:ext cx="6735443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85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decreased productivity</a:t>
          </a:r>
        </a:p>
      </dsp:txBody>
      <dsp:txXfrm>
        <a:off x="0" y="3026111"/>
        <a:ext cx="6735443" cy="347760"/>
      </dsp:txXfrm>
    </dsp:sp>
    <dsp:sp modelId="{053EE231-2D3B-424F-8D68-D54B33C7EFF0}">
      <dsp:nvSpPr>
        <dsp:cNvPr id="0" name=""/>
        <dsp:cNvSpPr/>
      </dsp:nvSpPr>
      <dsp:spPr>
        <a:xfrm>
          <a:off x="0" y="3373871"/>
          <a:ext cx="6735443" cy="835379"/>
        </a:xfrm>
        <a:prstGeom prst="roundRect">
          <a:avLst/>
        </a:prstGeom>
        <a:solidFill>
          <a:schemeClr val="accent5">
            <a:hueOff val="-2279754"/>
            <a:satOff val="2410"/>
            <a:lumOff val="-4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With the COI approach, benefits of pollution control are reduced health-related costs.</a:t>
          </a:r>
        </a:p>
      </dsp:txBody>
      <dsp:txXfrm>
        <a:off x="40780" y="3414651"/>
        <a:ext cx="6653883" cy="753819"/>
      </dsp:txXfrm>
    </dsp:sp>
    <dsp:sp modelId="{7F279E54-8CE0-4E98-A870-D7499AF5319C}">
      <dsp:nvSpPr>
        <dsp:cNvPr id="0" name=""/>
        <dsp:cNvSpPr/>
      </dsp:nvSpPr>
      <dsp:spPr>
        <a:xfrm>
          <a:off x="0" y="4269731"/>
          <a:ext cx="6735443" cy="835379"/>
        </a:xfrm>
        <a:prstGeom prst="roundRect">
          <a:avLst/>
        </a:prstGeom>
        <a:solidFill>
          <a:schemeClr val="accent5">
            <a:hueOff val="-3039673"/>
            <a:satOff val="3213"/>
            <a:lumOff val="-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Indices are often monetized to develop estimates to compare with the costs of pollution control. </a:t>
          </a:r>
        </a:p>
      </dsp:txBody>
      <dsp:txXfrm>
        <a:off x="40780" y="4310511"/>
        <a:ext cx="6653883" cy="753819"/>
      </dsp:txXfrm>
    </dsp:sp>
    <dsp:sp modelId="{545313AF-5C91-4142-B1C9-A71073382779}">
      <dsp:nvSpPr>
        <dsp:cNvPr id="0" name=""/>
        <dsp:cNvSpPr/>
      </dsp:nvSpPr>
      <dsp:spPr>
        <a:xfrm>
          <a:off x="0" y="5105111"/>
          <a:ext cx="6735443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85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Do not rely on the concept of WTP.</a:t>
          </a:r>
        </a:p>
      </dsp:txBody>
      <dsp:txXfrm>
        <a:off x="0" y="5105111"/>
        <a:ext cx="6735443" cy="3477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1CB0D2-C6F6-40A1-AED8-2F369D8D773A}">
      <dsp:nvSpPr>
        <dsp:cNvPr id="0" name=""/>
        <dsp:cNvSpPr/>
      </dsp:nvSpPr>
      <dsp:spPr>
        <a:xfrm>
          <a:off x="0" y="602391"/>
          <a:ext cx="6303729" cy="10328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Air pollution: Crop yields</a:t>
          </a:r>
        </a:p>
      </dsp:txBody>
      <dsp:txXfrm>
        <a:off x="50420" y="652811"/>
        <a:ext cx="6202889" cy="932014"/>
      </dsp:txXfrm>
    </dsp:sp>
    <dsp:sp modelId="{8C76E180-2C34-4AC5-9AF9-1DB5CAA6F4BB}">
      <dsp:nvSpPr>
        <dsp:cNvPr id="0" name=""/>
        <dsp:cNvSpPr/>
      </dsp:nvSpPr>
      <dsp:spPr>
        <a:xfrm>
          <a:off x="0" y="1710125"/>
          <a:ext cx="6303729" cy="1032854"/>
        </a:xfrm>
        <a:prstGeom prst="roundRect">
          <a:avLst/>
        </a:prstGeom>
        <a:solidFill>
          <a:schemeClr val="accent5">
            <a:hueOff val="-1013224"/>
            <a:satOff val="1071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Water pollution: Fishing and drinking water, decreased recreational sales</a:t>
          </a:r>
        </a:p>
      </dsp:txBody>
      <dsp:txXfrm>
        <a:off x="50420" y="1760545"/>
        <a:ext cx="6202889" cy="932014"/>
      </dsp:txXfrm>
    </dsp:sp>
    <dsp:sp modelId="{8696C352-477D-4CAB-9185-E026C282B733}">
      <dsp:nvSpPr>
        <dsp:cNvPr id="0" name=""/>
        <dsp:cNvSpPr/>
      </dsp:nvSpPr>
      <dsp:spPr>
        <a:xfrm>
          <a:off x="0" y="2817859"/>
          <a:ext cx="6303729" cy="1032854"/>
        </a:xfrm>
        <a:prstGeom prst="roundRect">
          <a:avLst/>
        </a:prstGeom>
        <a:solidFill>
          <a:schemeClr val="accent5">
            <a:hueOff val="-2026448"/>
            <a:satOff val="2142"/>
            <a:lumOff val="-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Soil pollution: Decreased agricultural production</a:t>
          </a:r>
        </a:p>
      </dsp:txBody>
      <dsp:txXfrm>
        <a:off x="50420" y="2868279"/>
        <a:ext cx="6202889" cy="932014"/>
      </dsp:txXfrm>
    </dsp:sp>
    <dsp:sp modelId="{156DFA4F-2237-457A-8586-19213E17725F}">
      <dsp:nvSpPr>
        <dsp:cNvPr id="0" name=""/>
        <dsp:cNvSpPr/>
      </dsp:nvSpPr>
      <dsp:spPr>
        <a:xfrm>
          <a:off x="0" y="3925593"/>
          <a:ext cx="6303729" cy="1032854"/>
        </a:xfrm>
        <a:prstGeom prst="roundRect">
          <a:avLst/>
        </a:prstGeom>
        <a:solidFill>
          <a:schemeClr val="accent5">
            <a:hueOff val="-3039673"/>
            <a:satOff val="3213"/>
            <a:lumOff val="-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Workplace pollution: Less capital, less productivity</a:t>
          </a:r>
        </a:p>
      </dsp:txBody>
      <dsp:txXfrm>
        <a:off x="50420" y="3976013"/>
        <a:ext cx="6202889" cy="9320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2AD38-7506-4182-856A-E8738895B8D7}">
      <dsp:nvSpPr>
        <dsp:cNvPr id="0" name=""/>
        <dsp:cNvSpPr/>
      </dsp:nvSpPr>
      <dsp:spPr>
        <a:xfrm>
          <a:off x="0" y="17880"/>
          <a:ext cx="6735443" cy="13109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Incomplete</a:t>
          </a:r>
        </a:p>
      </dsp:txBody>
      <dsp:txXfrm>
        <a:off x="63994" y="81874"/>
        <a:ext cx="6607455" cy="1182942"/>
      </dsp:txXfrm>
    </dsp:sp>
    <dsp:sp modelId="{5DC1836A-94E2-4317-8550-77ECAED4AECB}">
      <dsp:nvSpPr>
        <dsp:cNvPr id="0" name=""/>
        <dsp:cNvSpPr/>
      </dsp:nvSpPr>
      <dsp:spPr>
        <a:xfrm>
          <a:off x="0" y="1423850"/>
          <a:ext cx="6735443" cy="1310930"/>
        </a:xfrm>
        <a:prstGeom prst="roundRect">
          <a:avLst/>
        </a:prstGeom>
        <a:solidFill>
          <a:schemeClr val="accent2">
            <a:hueOff val="279592"/>
            <a:satOff val="-2641"/>
            <a:lumOff val="-27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Marxist perspective on value</a:t>
          </a:r>
        </a:p>
      </dsp:txBody>
      <dsp:txXfrm>
        <a:off x="63994" y="1487844"/>
        <a:ext cx="6607455" cy="1182942"/>
      </dsp:txXfrm>
    </dsp:sp>
    <dsp:sp modelId="{BABC78BF-1596-4E24-957C-B646FF46E6D7}">
      <dsp:nvSpPr>
        <dsp:cNvPr id="0" name=""/>
        <dsp:cNvSpPr/>
      </dsp:nvSpPr>
      <dsp:spPr>
        <a:xfrm>
          <a:off x="0" y="2829821"/>
          <a:ext cx="6735443" cy="1310930"/>
        </a:xfrm>
        <a:prstGeom prst="roundRect">
          <a:avLst/>
        </a:prstGeom>
        <a:solidFill>
          <a:schemeClr val="accent2">
            <a:hueOff val="559183"/>
            <a:satOff val="-5282"/>
            <a:lumOff val="-5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Does not consider non-market benefits and aesthetic value</a:t>
          </a:r>
        </a:p>
      </dsp:txBody>
      <dsp:txXfrm>
        <a:off x="63994" y="2893815"/>
        <a:ext cx="6607455" cy="1182942"/>
      </dsp:txXfrm>
    </dsp:sp>
    <dsp:sp modelId="{47FD8698-65D7-4079-8BC4-D6FDE5F695A2}">
      <dsp:nvSpPr>
        <dsp:cNvPr id="0" name=""/>
        <dsp:cNvSpPr/>
      </dsp:nvSpPr>
      <dsp:spPr>
        <a:xfrm>
          <a:off x="0" y="4235791"/>
          <a:ext cx="6735443" cy="1310930"/>
        </a:xfrm>
        <a:prstGeom prst="roundRect">
          <a:avLst/>
        </a:prstGeom>
        <a:solidFill>
          <a:schemeClr val="accent2">
            <a:hueOff val="838775"/>
            <a:satOff val="-7923"/>
            <a:lumOff val="-82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When is direct damage best approach?</a:t>
          </a:r>
        </a:p>
      </dsp:txBody>
      <dsp:txXfrm>
        <a:off x="63994" y="4299785"/>
        <a:ext cx="6607455" cy="11829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346A4-E01B-4B9F-8EBF-B32D6B569A08}">
      <dsp:nvSpPr>
        <dsp:cNvPr id="0" name=""/>
        <dsp:cNvSpPr/>
      </dsp:nvSpPr>
      <dsp:spPr>
        <a:xfrm>
          <a:off x="0" y="0"/>
          <a:ext cx="673544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70140-0F10-449F-8D7D-F7B3662FA1A2}">
      <dsp:nvSpPr>
        <dsp:cNvPr id="0" name=""/>
        <dsp:cNvSpPr/>
      </dsp:nvSpPr>
      <dsp:spPr>
        <a:xfrm>
          <a:off x="0" y="0"/>
          <a:ext cx="6735443" cy="1391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Based on how much an individual would be willing to pay to reduce probability of death</a:t>
          </a:r>
        </a:p>
      </dsp:txBody>
      <dsp:txXfrm>
        <a:off x="0" y="0"/>
        <a:ext cx="6735443" cy="1391150"/>
      </dsp:txXfrm>
    </dsp:sp>
    <dsp:sp modelId="{DA0C2A69-AAEE-45B4-8827-0827440DB920}">
      <dsp:nvSpPr>
        <dsp:cNvPr id="0" name=""/>
        <dsp:cNvSpPr/>
      </dsp:nvSpPr>
      <dsp:spPr>
        <a:xfrm>
          <a:off x="0" y="1391150"/>
          <a:ext cx="673544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6B6A7-2257-4080-BF12-98194BC17A9C}">
      <dsp:nvSpPr>
        <dsp:cNvPr id="0" name=""/>
        <dsp:cNvSpPr/>
      </dsp:nvSpPr>
      <dsp:spPr>
        <a:xfrm>
          <a:off x="0" y="1391150"/>
          <a:ext cx="6735443" cy="1391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If average person is willing to pay 20 dollars to reduce the probability of death by .0001%, the statistical value of human life is 100,000*20=2,000,000</a:t>
          </a:r>
        </a:p>
      </dsp:txBody>
      <dsp:txXfrm>
        <a:off x="0" y="1391150"/>
        <a:ext cx="6735443" cy="1391150"/>
      </dsp:txXfrm>
    </dsp:sp>
    <dsp:sp modelId="{36798417-6D59-4766-9E7D-6F4F4EC4CE65}">
      <dsp:nvSpPr>
        <dsp:cNvPr id="0" name=""/>
        <dsp:cNvSpPr/>
      </dsp:nvSpPr>
      <dsp:spPr>
        <a:xfrm>
          <a:off x="0" y="2782301"/>
          <a:ext cx="673544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1DB06-9A6F-422A-9847-9E8EC7C91898}">
      <dsp:nvSpPr>
        <dsp:cNvPr id="0" name=""/>
        <dsp:cNvSpPr/>
      </dsp:nvSpPr>
      <dsp:spPr>
        <a:xfrm>
          <a:off x="0" y="2782301"/>
          <a:ext cx="6735443" cy="1391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This is the willingness to pay for reductions</a:t>
          </a:r>
        </a:p>
      </dsp:txBody>
      <dsp:txXfrm>
        <a:off x="0" y="2782301"/>
        <a:ext cx="6735443" cy="1391150"/>
      </dsp:txXfrm>
    </dsp:sp>
    <dsp:sp modelId="{2E16C9FD-E408-4F7E-87B1-540A180017B1}">
      <dsp:nvSpPr>
        <dsp:cNvPr id="0" name=""/>
        <dsp:cNvSpPr/>
      </dsp:nvSpPr>
      <dsp:spPr>
        <a:xfrm>
          <a:off x="0" y="4173451"/>
          <a:ext cx="673544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644B6-BCC9-4D38-AC69-995FC3BEA9E8}">
      <dsp:nvSpPr>
        <dsp:cNvPr id="0" name=""/>
        <dsp:cNvSpPr/>
      </dsp:nvSpPr>
      <dsp:spPr>
        <a:xfrm>
          <a:off x="0" y="4173451"/>
          <a:ext cx="6735443" cy="1391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Problems with approach</a:t>
          </a:r>
        </a:p>
      </dsp:txBody>
      <dsp:txXfrm>
        <a:off x="0" y="4173451"/>
        <a:ext cx="6735443" cy="13911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1946D3-2019-4011-9A0D-A40D83320876}">
      <dsp:nvSpPr>
        <dsp:cNvPr id="0" name=""/>
        <dsp:cNvSpPr/>
      </dsp:nvSpPr>
      <dsp:spPr>
        <a:xfrm>
          <a:off x="0" y="349781"/>
          <a:ext cx="6735443" cy="11536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People have trouble thinking about hypothetical scenarios</a:t>
          </a:r>
        </a:p>
      </dsp:txBody>
      <dsp:txXfrm>
        <a:off x="56315" y="406096"/>
        <a:ext cx="6622813" cy="1040990"/>
      </dsp:txXfrm>
    </dsp:sp>
    <dsp:sp modelId="{97074E05-354E-41E9-B9E1-9B212DB18136}">
      <dsp:nvSpPr>
        <dsp:cNvPr id="0" name=""/>
        <dsp:cNvSpPr/>
      </dsp:nvSpPr>
      <dsp:spPr>
        <a:xfrm>
          <a:off x="0" y="1586921"/>
          <a:ext cx="6735443" cy="1153620"/>
        </a:xfrm>
        <a:prstGeom prst="roundRect">
          <a:avLst/>
        </a:prstGeom>
        <a:solidFill>
          <a:schemeClr val="accent2">
            <a:hueOff val="279592"/>
            <a:satOff val="-2641"/>
            <a:lumOff val="-27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Willingness to pay vs. Willingness to accept</a:t>
          </a:r>
        </a:p>
      </dsp:txBody>
      <dsp:txXfrm>
        <a:off x="56315" y="1643236"/>
        <a:ext cx="6622813" cy="1040990"/>
      </dsp:txXfrm>
    </dsp:sp>
    <dsp:sp modelId="{B183BDC1-646C-4F3B-BEF0-9C23E236804F}">
      <dsp:nvSpPr>
        <dsp:cNvPr id="0" name=""/>
        <dsp:cNvSpPr/>
      </dsp:nvSpPr>
      <dsp:spPr>
        <a:xfrm>
          <a:off x="0" y="2824060"/>
          <a:ext cx="6735443" cy="1153620"/>
        </a:xfrm>
        <a:prstGeom prst="roundRect">
          <a:avLst/>
        </a:prstGeom>
        <a:solidFill>
          <a:schemeClr val="accent2">
            <a:hueOff val="559183"/>
            <a:satOff val="-5282"/>
            <a:lumOff val="-5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People don’t realize how important things are until they lose them</a:t>
          </a:r>
        </a:p>
      </dsp:txBody>
      <dsp:txXfrm>
        <a:off x="56315" y="2880375"/>
        <a:ext cx="6622813" cy="1040990"/>
      </dsp:txXfrm>
    </dsp:sp>
    <dsp:sp modelId="{BD18D39D-2B8A-459E-8363-3A31B262DEF8}">
      <dsp:nvSpPr>
        <dsp:cNvPr id="0" name=""/>
        <dsp:cNvSpPr/>
      </dsp:nvSpPr>
      <dsp:spPr>
        <a:xfrm>
          <a:off x="0" y="4061201"/>
          <a:ext cx="6735443" cy="1153620"/>
        </a:xfrm>
        <a:prstGeom prst="roundRect">
          <a:avLst/>
        </a:prstGeom>
        <a:solidFill>
          <a:schemeClr val="accent2">
            <a:hueOff val="838775"/>
            <a:satOff val="-7923"/>
            <a:lumOff val="-82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Sometimes, the value is not to people but for conservation</a:t>
          </a:r>
        </a:p>
      </dsp:txBody>
      <dsp:txXfrm>
        <a:off x="56315" y="4117516"/>
        <a:ext cx="6622813" cy="1040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325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299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52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07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25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330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49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11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016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57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53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11/29/2024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0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8A656C-0806-4677-A38B-DA5DF0F3C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6C790604-A88E-4E9D-1ADC-92FDC4F328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EF8C6D-8BB3-473A-9607-D7381CC5C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8580" y="643467"/>
            <a:ext cx="3859952" cy="5215839"/>
          </a:xfrm>
          <a:prstGeom prst="roundRect">
            <a:avLst>
              <a:gd name="adj" fmla="val 265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011D5E-C878-27B6-DDD1-F09FEB194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9080" y="795509"/>
            <a:ext cx="3507023" cy="3011340"/>
          </a:xfrm>
        </p:spPr>
        <p:txBody>
          <a:bodyPr>
            <a:normAutofit/>
          </a:bodyPr>
          <a:lstStyle/>
          <a:p>
            <a:r>
              <a:rPr lang="en-US" sz="4600" dirty="0"/>
              <a:t>Cost-Benefit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3A6FE-4454-3A40-B4C2-12A92A905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9080" y="3898924"/>
            <a:ext cx="3507023" cy="177787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DCFDFFB9-D302-4A05-A770-D33232254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0584" y="830591"/>
            <a:ext cx="2987899" cy="2987899"/>
          </a:xfrm>
          <a:prstGeom prst="arc">
            <a:avLst>
              <a:gd name="adj1" fmla="val 16200000"/>
              <a:gd name="adj2" fmla="val 114657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5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577FF9-3543-4875-815D-3D87BD8A2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13334-D107-F450-289A-E79A2C424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15" y="1570537"/>
            <a:ext cx="5221185" cy="3072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Must consider all costs and benefits: EPA emissions standards example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5569EEC-E12F-4856-B407-02B2813A4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F860788-3A6A-45A3-B3F1-06F159665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untable-6">
            <a:extLst>
              <a:ext uri="{FF2B5EF4-FFF2-40B4-BE49-F238E27FC236}">
                <a16:creationId xmlns:a16="http://schemas.microsoft.com/office/drawing/2014/main" id="{BBC4DAAA-E4F7-0505-A534-D4BC7B79DC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1243" y="1230853"/>
            <a:ext cx="4939504" cy="4013347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F1E3393-B852-4883-B778-ED3525112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9853D09-4205-4CC7-83EB-288E886AC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440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D040B79-3E73-4A31-840D-D6B9C9FDF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7511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56C6AE5-3F8B-42AC-9EA4-1B686A11E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50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97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5199994-21AE-49A2-BA0D-12E295989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9C047B-6ED4-CD94-7A52-020B5FD18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570" y="530578"/>
            <a:ext cx="4771178" cy="1160110"/>
          </a:xfrm>
        </p:spPr>
        <p:txBody>
          <a:bodyPr>
            <a:normAutofit/>
          </a:bodyPr>
          <a:lstStyle/>
          <a:p>
            <a:r>
              <a:rPr lang="en-US" dirty="0"/>
              <a:t>Equating costs and benefits</a:t>
            </a:r>
          </a:p>
        </p:txBody>
      </p:sp>
      <p:pic>
        <p:nvPicPr>
          <p:cNvPr id="4" name="Content Placeholder 3" descr="Figure-6">
            <a:extLst>
              <a:ext uri="{FF2B5EF4-FFF2-40B4-BE49-F238E27FC236}">
                <a16:creationId xmlns:a16="http://schemas.microsoft.com/office/drawing/2014/main" id="{940901E5-31EE-C7DD-96F5-442F1B9E8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199" y="924468"/>
            <a:ext cx="5440195" cy="4896175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A2C34835-4F79-4934-B151-D68E79764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26B5B4-9AD9-27F9-AABB-1F178A5C1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570" y="1825625"/>
            <a:ext cx="4771178" cy="4388908"/>
          </a:xfrm>
        </p:spPr>
        <p:txBody>
          <a:bodyPr>
            <a:normAutofit/>
          </a:bodyPr>
          <a:lstStyle/>
          <a:p>
            <a:r>
              <a:rPr lang="en-US" dirty="0"/>
              <a:t>Total benefits=</a:t>
            </a:r>
            <a:r>
              <a:rPr lang="en-US" dirty="0" err="1"/>
              <a:t>a+b</a:t>
            </a:r>
            <a:endParaRPr lang="en-US" dirty="0"/>
          </a:p>
          <a:p>
            <a:r>
              <a:rPr lang="en-US" dirty="0"/>
              <a:t>Total costs=b</a:t>
            </a:r>
          </a:p>
          <a:p>
            <a:r>
              <a:rPr lang="en-US" dirty="0"/>
              <a:t>Net benefits=a</a:t>
            </a:r>
          </a:p>
        </p:txBody>
      </p:sp>
    </p:spTree>
    <p:extLst>
      <p:ext uri="{BB962C8B-B14F-4D97-AF65-F5344CB8AC3E}">
        <p14:creationId xmlns:p14="http://schemas.microsoft.com/office/powerpoint/2010/main" val="1788840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199994-21AE-49A2-BA0D-12E295989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328BD-FEEF-FC25-4B7A-74E8DFAA4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570" y="530578"/>
            <a:ext cx="4771178" cy="1160110"/>
          </a:xfrm>
        </p:spPr>
        <p:txBody>
          <a:bodyPr>
            <a:normAutofit/>
          </a:bodyPr>
          <a:lstStyle/>
          <a:p>
            <a:r>
              <a:rPr lang="en-US" dirty="0"/>
              <a:t>Sensitivity analysis</a:t>
            </a:r>
          </a:p>
        </p:txBody>
      </p:sp>
      <p:pic>
        <p:nvPicPr>
          <p:cNvPr id="4" name="Picture 3" descr="Figure-6">
            <a:extLst>
              <a:ext uri="{FF2B5EF4-FFF2-40B4-BE49-F238E27FC236}">
                <a16:creationId xmlns:a16="http://schemas.microsoft.com/office/drawing/2014/main" id="{EF2EB711-33A7-629A-2029-E978BF5EE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199" y="924468"/>
            <a:ext cx="5440195" cy="4896175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A2C34835-4F79-4934-B151-D68E79764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C0BBD-C187-ECBB-5A53-0FE1CDBFE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570" y="1825625"/>
            <a:ext cx="4771178" cy="4388908"/>
          </a:xfrm>
        </p:spPr>
        <p:txBody>
          <a:bodyPr>
            <a:normAutofit/>
          </a:bodyPr>
          <a:lstStyle/>
          <a:p>
            <a:r>
              <a:rPr lang="en-US" dirty="0"/>
              <a:t>If we change costs or benefits some, how do number change</a:t>
            </a:r>
          </a:p>
          <a:p>
            <a:r>
              <a:rPr lang="en-US" dirty="0"/>
              <a:t>If we check our assumptions, is it still worth it?</a:t>
            </a:r>
          </a:p>
          <a:p>
            <a:r>
              <a:rPr lang="en-US" dirty="0"/>
              <a:t>Reduction from e1</a:t>
            </a:r>
          </a:p>
          <a:p>
            <a:pPr lvl="1"/>
            <a:r>
              <a:rPr lang="en-US" altLang="en-US" dirty="0"/>
              <a:t>e*= [</a:t>
            </a:r>
            <a:r>
              <a:rPr lang="en-US" altLang="en-US" dirty="0" err="1"/>
              <a:t>a+b+c+d</a:t>
            </a:r>
            <a:r>
              <a:rPr lang="en-US" altLang="en-US" dirty="0"/>
              <a:t>] /[</a:t>
            </a:r>
            <a:r>
              <a:rPr lang="en-US" altLang="en-US" dirty="0" err="1"/>
              <a:t>b+c</a:t>
            </a:r>
            <a:r>
              <a:rPr lang="en-US" altLang="en-US" dirty="0"/>
              <a:t>]</a:t>
            </a:r>
          </a:p>
          <a:p>
            <a:pPr lvl="1"/>
            <a:r>
              <a:rPr lang="en-US" altLang="en-US" dirty="0"/>
              <a:t>e₂ = [</a:t>
            </a:r>
            <a:r>
              <a:rPr lang="en-US" altLang="en-US" dirty="0" err="1"/>
              <a:t>a+b</a:t>
            </a:r>
            <a:r>
              <a:rPr lang="en-US" altLang="en-US" dirty="0"/>
              <a:t>] /b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254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92423-F83D-784E-DFF7-0B2CC8593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>
            <a:normAutofit/>
          </a:bodyPr>
          <a:lstStyle/>
          <a:p>
            <a:r>
              <a:rPr lang="en-US" dirty="0"/>
              <a:t>Distributional problems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untable-6">
            <a:extLst>
              <a:ext uri="{FF2B5EF4-FFF2-40B4-BE49-F238E27FC236}">
                <a16:creationId xmlns:a16="http://schemas.microsoft.com/office/drawing/2014/main" id="{6FD52EC1-E3CE-029B-5A58-88E5C762A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914" y="1290984"/>
            <a:ext cx="10872172" cy="1821088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848B1-EA34-B54E-EB9B-3FC33C833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835" y="3998019"/>
            <a:ext cx="6382966" cy="2216512"/>
          </a:xfrm>
        </p:spPr>
        <p:txBody>
          <a:bodyPr>
            <a:normAutofit/>
          </a:bodyPr>
          <a:lstStyle/>
          <a:p>
            <a:r>
              <a:rPr lang="en-US" sz="1500" dirty="0"/>
              <a:t>Who should get benefits and pay costs?</a:t>
            </a:r>
          </a:p>
          <a:p>
            <a:r>
              <a:rPr lang="en-US" sz="1500" dirty="0"/>
              <a:t>Horizonal equity: How does the policy impact similar people with similar incomes?</a:t>
            </a:r>
          </a:p>
          <a:p>
            <a:r>
              <a:rPr lang="en-US" sz="1500" dirty="0"/>
              <a:t>Vertical equity: How does a policy impact people with different incomes?</a:t>
            </a:r>
          </a:p>
          <a:p>
            <a:r>
              <a:rPr lang="en-US" sz="1500" dirty="0"/>
              <a:t>Higher costs matter more to a poor person</a:t>
            </a:r>
          </a:p>
          <a:p>
            <a:r>
              <a:rPr lang="en-US" sz="1500" dirty="0"/>
              <a:t>People paying costs might not be those receiving benefits</a:t>
            </a:r>
          </a:p>
        </p:txBody>
      </p:sp>
    </p:spTree>
    <p:extLst>
      <p:ext uri="{BB962C8B-B14F-4D97-AF65-F5344CB8AC3E}">
        <p14:creationId xmlns:p14="http://schemas.microsoft.com/office/powerpoint/2010/main" val="3758577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930EBA3-4D2E-42E8-B828-834555328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F25F65-3CD4-807A-F9AC-315BE6512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2" y="957715"/>
            <a:ext cx="5130798" cy="2750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Vertical Equity</a:t>
            </a:r>
          </a:p>
        </p:txBody>
      </p:sp>
      <p:pic>
        <p:nvPicPr>
          <p:cNvPr id="4" name="Picture 4" descr="Table-6">
            <a:extLst>
              <a:ext uri="{FF2B5EF4-FFF2-40B4-BE49-F238E27FC236}">
                <a16:creationId xmlns:a16="http://schemas.microsoft.com/office/drawing/2014/main" id="{D473FCE1-37CA-D87B-0DA8-074B9E6F09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9259"/>
            <a:ext cx="5850384" cy="3539482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28AA953-F4F9-4DC5-97C7-491F4AF93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079" y="5607717"/>
            <a:ext cx="513442" cy="4995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59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28E35E-5895-5FEB-3A1A-7BF2A36A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Risk Analysis Assessment Steps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Playing Cards">
            <a:extLst>
              <a:ext uri="{FF2B5EF4-FFF2-40B4-BE49-F238E27FC236}">
                <a16:creationId xmlns:a16="http://schemas.microsoft.com/office/drawing/2014/main" id="{58289007-C763-91AE-617C-E749D24BB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49214-A90E-BA7A-F2F8-2D00813FB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US" dirty="0"/>
              <a:t>Risk assessment studies; where risk comes from and how people respond to it.</a:t>
            </a:r>
          </a:p>
          <a:p>
            <a:r>
              <a:rPr lang="en-US" dirty="0"/>
              <a:t>Risk valuation determines what values, willingness to pay, people place on risk reduction.</a:t>
            </a:r>
          </a:p>
          <a:p>
            <a:r>
              <a:rPr lang="en-US" dirty="0"/>
              <a:t>Risk management examines how different policies affect levels of environmental risk to which people are exposed.</a:t>
            </a:r>
          </a:p>
        </p:txBody>
      </p:sp>
    </p:spTree>
    <p:extLst>
      <p:ext uri="{BB962C8B-B14F-4D97-AF65-F5344CB8AC3E}">
        <p14:creationId xmlns:p14="http://schemas.microsoft.com/office/powerpoint/2010/main" val="198163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0B6FB9-E588-ECE9-7A19-EAF06A69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>
            <a:normAutofit/>
          </a:bodyPr>
          <a:lstStyle/>
          <a:p>
            <a:r>
              <a:rPr lang="en-US" dirty="0"/>
              <a:t>Risk valuation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Table-6">
            <a:extLst>
              <a:ext uri="{FF2B5EF4-FFF2-40B4-BE49-F238E27FC236}">
                <a16:creationId xmlns:a16="http://schemas.microsoft.com/office/drawing/2014/main" id="{58211C08-8CD5-0B8F-76B5-308315DED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523" y="704504"/>
            <a:ext cx="8634954" cy="2957472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15DC8-A6D7-887D-1BB2-4BBCFFC2B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835" y="3998019"/>
            <a:ext cx="6382966" cy="2216512"/>
          </a:xfrm>
        </p:spPr>
        <p:txBody>
          <a:bodyPr>
            <a:normAutofit/>
          </a:bodyPr>
          <a:lstStyle/>
          <a:p>
            <a:r>
              <a:rPr lang="en-US" dirty="0"/>
              <a:t>Uses probabilities to calculate expected values of risks</a:t>
            </a:r>
          </a:p>
          <a:p>
            <a:r>
              <a:rPr lang="en-US" dirty="0"/>
              <a:t>Values reduction in risks based on risk aversion</a:t>
            </a:r>
          </a:p>
        </p:txBody>
      </p:sp>
    </p:spTree>
    <p:extLst>
      <p:ext uri="{BB962C8B-B14F-4D97-AF65-F5344CB8AC3E}">
        <p14:creationId xmlns:p14="http://schemas.microsoft.com/office/powerpoint/2010/main" val="2292321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Freeform: Shape 12294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97" name="Arc 12296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299" name="Rectangle 12298">
            <a:extLst>
              <a:ext uri="{FF2B5EF4-FFF2-40B4-BE49-F238E27FC236}">
                <a16:creationId xmlns:a16="http://schemas.microsoft.com/office/drawing/2014/main" id="{8930EBA3-4D2E-42E8-B828-834555328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01" name="Arc 12300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6B3D2-0278-4CBF-E225-1D9907D60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2" y="957715"/>
            <a:ext cx="5130798" cy="2750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Risk aversion is about expected values</a:t>
            </a:r>
          </a:p>
        </p:txBody>
      </p:sp>
      <p:pic>
        <p:nvPicPr>
          <p:cNvPr id="12290" name="Picture 2" descr="Risk aversion, risk neutral, risk loving plots, based on utility function.  | Download Scientific Diagram">
            <a:extLst>
              <a:ext uri="{FF2B5EF4-FFF2-40B4-BE49-F238E27FC236}">
                <a16:creationId xmlns:a16="http://schemas.microsoft.com/office/drawing/2014/main" id="{D45EB67F-593C-3E88-8AD5-DA2B44E238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03808"/>
            <a:ext cx="5850384" cy="5850384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3" name="Oval 12302">
            <a:extLst>
              <a:ext uri="{FF2B5EF4-FFF2-40B4-BE49-F238E27FC236}">
                <a16:creationId xmlns:a16="http://schemas.microsoft.com/office/drawing/2014/main" id="{528AA953-F4F9-4DC5-97C7-491F4AF93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079" y="5607717"/>
            <a:ext cx="513442" cy="4995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624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Freeform: Shape 16390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93" name="Arc 16392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395" name="Rectangle 16394">
            <a:extLst>
              <a:ext uri="{FF2B5EF4-FFF2-40B4-BE49-F238E27FC236}">
                <a16:creationId xmlns:a16="http://schemas.microsoft.com/office/drawing/2014/main" id="{8930EBA3-4D2E-42E8-B828-834555328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97" name="Arc 16396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081460-D170-A7D1-E804-7427A008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2" y="957715"/>
            <a:ext cx="5130798" cy="2750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Covid masking was a difference in risk aversion</a:t>
            </a:r>
          </a:p>
        </p:txBody>
      </p:sp>
      <p:pic>
        <p:nvPicPr>
          <p:cNvPr id="16386" name="Picture 2" descr="COVID-19 and Wearing Masks | RI COVID-19 Information Portal">
            <a:extLst>
              <a:ext uri="{FF2B5EF4-FFF2-40B4-BE49-F238E27FC236}">
                <a16:creationId xmlns:a16="http://schemas.microsoft.com/office/drawing/2014/main" id="{F7FF55B2-FE47-6D9C-0263-EE8DCD3B76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94961"/>
            <a:ext cx="4820851" cy="5868078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9" name="Oval 16398">
            <a:extLst>
              <a:ext uri="{FF2B5EF4-FFF2-40B4-BE49-F238E27FC236}">
                <a16:creationId xmlns:a16="http://schemas.microsoft.com/office/drawing/2014/main" id="{528AA953-F4F9-4DC5-97C7-491F4AF93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079" y="5607717"/>
            <a:ext cx="513442" cy="4995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174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c 10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5262" y="859948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F12C1-20BF-CA1A-B3A8-DCED99D27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Risk Management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5452" y="434266"/>
            <a:ext cx="7217701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DBB2A652-CFFD-5066-165D-C619F2C74A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6356032"/>
              </p:ext>
            </p:extLst>
          </p:nvPr>
        </p:nvGraphicFramePr>
        <p:xfrm>
          <a:off x="4763911" y="609600"/>
          <a:ext cx="6735443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0734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19" name="Rectangle 8198">
            <a:extLst>
              <a:ext uri="{FF2B5EF4-FFF2-40B4-BE49-F238E27FC236}">
                <a16:creationId xmlns:a16="http://schemas.microsoft.com/office/drawing/2014/main" id="{7025EFD5-738C-41B9-87FE-0C00E211B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20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D8D604-5268-8C60-1ABC-A8EF8E750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44272"/>
            <a:ext cx="5721484" cy="1325563"/>
          </a:xfrm>
        </p:spPr>
        <p:txBody>
          <a:bodyPr>
            <a:normAutofit/>
          </a:bodyPr>
          <a:lstStyle/>
          <a:p>
            <a:r>
              <a:rPr lang="en-US" dirty="0"/>
              <a:t>Framework</a:t>
            </a:r>
          </a:p>
        </p:txBody>
      </p:sp>
      <p:pic>
        <p:nvPicPr>
          <p:cNvPr id="8194" name="Picture 2" descr="How To Identify Environmental Aspects &amp; Impacts ? - ISO 14001:2015 - THE  QHSE GROUP">
            <a:extLst>
              <a:ext uri="{FF2B5EF4-FFF2-40B4-BE49-F238E27FC236}">
                <a16:creationId xmlns:a16="http://schemas.microsoft.com/office/drawing/2014/main" id="{8C2C1094-3A25-DC41-F117-ACEDD5B6D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7" r="23138"/>
          <a:stretch/>
        </p:blipFill>
        <p:spPr bwMode="auto">
          <a:xfrm>
            <a:off x="858284" y="1165109"/>
            <a:ext cx="4261337" cy="4351338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078FD-A1A2-E8D3-CF8D-3BDBFC841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904772"/>
            <a:ext cx="5721484" cy="4351338"/>
          </a:xfrm>
        </p:spPr>
        <p:txBody>
          <a:bodyPr>
            <a:normAutofit/>
          </a:bodyPr>
          <a:lstStyle/>
          <a:p>
            <a:r>
              <a:rPr lang="en-US" dirty="0"/>
              <a:t>Impact analysis considers the effects of policies</a:t>
            </a:r>
          </a:p>
          <a:p>
            <a:r>
              <a:rPr lang="en-US" dirty="0"/>
              <a:t>Environmental impact analysis studies environmental impacts of actions</a:t>
            </a:r>
          </a:p>
          <a:p>
            <a:r>
              <a:rPr lang="en-US" dirty="0"/>
              <a:t>NEPA [National Environmental Policy Act of 1970] requires government agencies to perform environmental impact assessments of proposed legislation and government actions</a:t>
            </a:r>
          </a:p>
        </p:txBody>
      </p:sp>
    </p:spTree>
    <p:extLst>
      <p:ext uri="{BB962C8B-B14F-4D97-AF65-F5344CB8AC3E}">
        <p14:creationId xmlns:p14="http://schemas.microsoft.com/office/powerpoint/2010/main" val="3565493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FD53B3-315A-F8AD-1343-C2F92DD30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2" y="957715"/>
            <a:ext cx="5130798" cy="2750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Find highest benefit-to cost ratio of an emissions reduction</a:t>
            </a:r>
          </a:p>
        </p:txBody>
      </p:sp>
      <p:pic>
        <p:nvPicPr>
          <p:cNvPr id="4" name="Picture 4" descr="untable-6">
            <a:extLst>
              <a:ext uri="{FF2B5EF4-FFF2-40B4-BE49-F238E27FC236}">
                <a16:creationId xmlns:a16="http://schemas.microsoft.com/office/drawing/2014/main" id="{4C696081-D2AF-8B18-40A5-06C6FB4766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052235"/>
            <a:ext cx="5452533" cy="2753529"/>
          </a:xfrm>
          <a:custGeom>
            <a:avLst/>
            <a:gdLst/>
            <a:ahLst/>
            <a:cxnLst/>
            <a:rect l="l" t="t" r="r" b="b"/>
            <a:pathLst>
              <a:path w="5227983" h="3454842">
                <a:moveTo>
                  <a:pt x="102712" y="0"/>
                </a:moveTo>
                <a:lnTo>
                  <a:pt x="5125271" y="0"/>
                </a:lnTo>
                <a:cubicBezTo>
                  <a:pt x="5181997" y="0"/>
                  <a:pt x="5227983" y="45986"/>
                  <a:pt x="5227983" y="102712"/>
                </a:cubicBezTo>
                <a:lnTo>
                  <a:pt x="5227983" y="3352130"/>
                </a:lnTo>
                <a:cubicBezTo>
                  <a:pt x="5227983" y="3408856"/>
                  <a:pt x="5181997" y="3454842"/>
                  <a:pt x="5125271" y="3454842"/>
                </a:cubicBezTo>
                <a:lnTo>
                  <a:pt x="102712" y="3454842"/>
                </a:lnTo>
                <a:cubicBezTo>
                  <a:pt x="45986" y="3454842"/>
                  <a:pt x="0" y="3408856"/>
                  <a:pt x="0" y="3352130"/>
                </a:cubicBezTo>
                <a:lnTo>
                  <a:pt x="0" y="102712"/>
                </a:lnTo>
                <a:cubicBezTo>
                  <a:pt x="0" y="45986"/>
                  <a:pt x="45986" y="0"/>
                  <a:pt x="10271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0166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30EBA3-4D2E-42E8-B828-834555328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AB7C69-6E50-6177-7B6B-F7A380C3E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7732" y="957715"/>
            <a:ext cx="5130798" cy="2750419"/>
          </a:xfrm>
        </p:spPr>
        <p:txBody>
          <a:bodyPr>
            <a:normAutofit/>
          </a:bodyPr>
          <a:lstStyle/>
          <a:p>
            <a:r>
              <a:rPr lang="en-US"/>
              <a:t>Benefits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7B691E-E110-5DD0-C38E-886B20936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732" y="3800209"/>
            <a:ext cx="5130798" cy="2307022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 descr="A black umbrella over a piggybank">
            <a:extLst>
              <a:ext uri="{FF2B5EF4-FFF2-40B4-BE49-F238E27FC236}">
                <a16:creationId xmlns:a16="http://schemas.microsoft.com/office/drawing/2014/main" id="{266AE089-FC73-5142-B964-629D52CC1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220"/>
            <a:ext cx="5850384" cy="4709559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28AA953-F4F9-4DC5-97C7-491F4AF93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079" y="5607717"/>
            <a:ext cx="513442" cy="4995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736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measuring tape">
            <a:extLst>
              <a:ext uri="{FF2B5EF4-FFF2-40B4-BE49-F238E27FC236}">
                <a16:creationId xmlns:a16="http://schemas.microsoft.com/office/drawing/2014/main" id="{70F5A4DA-DBC9-D4DD-9F88-AC4B47CF2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2" b="68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7A020-CDAE-3F38-55E2-E8F6B852F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are some ways we could measure benefits?</a:t>
            </a:r>
          </a:p>
        </p:txBody>
      </p:sp>
    </p:spTree>
    <p:extLst>
      <p:ext uri="{BB962C8B-B14F-4D97-AF65-F5344CB8AC3E}">
        <p14:creationId xmlns:p14="http://schemas.microsoft.com/office/powerpoint/2010/main" val="1610138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FD41F2-F4E6-0C7C-17C3-31D909873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Damage functions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5" descr="Figure-5">
            <a:extLst>
              <a:ext uri="{FF2B5EF4-FFF2-40B4-BE49-F238E27FC236}">
                <a16:creationId xmlns:a16="http://schemas.microsoft.com/office/drawing/2014/main" id="{C817DA00-B2F5-534C-F845-A5FA1C59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1313741"/>
            <a:ext cx="4777381" cy="406077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C75D6-70B0-3122-50B3-BE166585F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/>
              <a:t>Determine the emission</a:t>
            </a:r>
          </a:p>
          <a:p>
            <a:pPr eaLnBrk="1" hangingPunct="1"/>
            <a:r>
              <a:rPr lang="en-US" altLang="en-US"/>
              <a:t>Estimate the resulting human exposure</a:t>
            </a:r>
          </a:p>
          <a:p>
            <a:pPr eaLnBrk="1" hangingPunct="1"/>
            <a:r>
              <a:rPr lang="en-US" altLang="en-US"/>
              <a:t>Estimate the physical impacts of these exposure levels</a:t>
            </a:r>
          </a:p>
          <a:p>
            <a:pPr eaLnBrk="1" hangingPunct="1"/>
            <a:r>
              <a:rPr lang="en-US" altLang="en-US"/>
              <a:t>Determine the values associated with these physical impacts</a:t>
            </a:r>
          </a:p>
        </p:txBody>
      </p:sp>
    </p:spTree>
    <p:extLst>
      <p:ext uri="{BB962C8B-B14F-4D97-AF65-F5344CB8AC3E}">
        <p14:creationId xmlns:p14="http://schemas.microsoft.com/office/powerpoint/2010/main" val="2068252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8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rc 10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5262" y="859948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9B78A5-3C09-5E78-7C18-97B9591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Damages to human health from pollution</a:t>
            </a:r>
          </a:p>
        </p:txBody>
      </p:sp>
      <p:sp>
        <p:nvSpPr>
          <p:cNvPr id="31" name="Rectangle: Rounded Corners 12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5452" y="434266"/>
            <a:ext cx="7217701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2" name="Content Placeholder 2">
            <a:extLst>
              <a:ext uri="{FF2B5EF4-FFF2-40B4-BE49-F238E27FC236}">
                <a16:creationId xmlns:a16="http://schemas.microsoft.com/office/drawing/2014/main" id="{1B19CCF5-698B-251C-7ADC-18A24A5A82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6643924"/>
              </p:ext>
            </p:extLst>
          </p:nvPr>
        </p:nvGraphicFramePr>
        <p:xfrm>
          <a:off x="4763911" y="609600"/>
          <a:ext cx="6735443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6569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5262" y="859948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26124-B106-F5B0-ECCB-411E598E4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Measuring Damage costs: Cost of Illness approach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5452" y="434266"/>
            <a:ext cx="7217701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8A2F45E-B338-0489-B6C1-5CBB722D88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8686750"/>
              </p:ext>
            </p:extLst>
          </p:nvPr>
        </p:nvGraphicFramePr>
        <p:xfrm>
          <a:off x="4763911" y="609600"/>
          <a:ext cx="6735443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4964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43390-6C36-BD9D-426E-A10815A3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2" y="957715"/>
            <a:ext cx="5130798" cy="2750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COI approach</a:t>
            </a:r>
          </a:p>
        </p:txBody>
      </p:sp>
      <p:pic>
        <p:nvPicPr>
          <p:cNvPr id="4" name="Picture 4" descr="Table-7">
            <a:extLst>
              <a:ext uri="{FF2B5EF4-FFF2-40B4-BE49-F238E27FC236}">
                <a16:creationId xmlns:a16="http://schemas.microsoft.com/office/drawing/2014/main" id="{6C76D47B-5307-0B41-DD75-C20089C9E2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43295"/>
            <a:ext cx="5452533" cy="3571409"/>
          </a:xfrm>
          <a:custGeom>
            <a:avLst/>
            <a:gdLst/>
            <a:ahLst/>
            <a:cxnLst/>
            <a:rect l="l" t="t" r="r" b="b"/>
            <a:pathLst>
              <a:path w="5227983" h="3454842">
                <a:moveTo>
                  <a:pt x="102712" y="0"/>
                </a:moveTo>
                <a:lnTo>
                  <a:pt x="5125271" y="0"/>
                </a:lnTo>
                <a:cubicBezTo>
                  <a:pt x="5181997" y="0"/>
                  <a:pt x="5227983" y="45986"/>
                  <a:pt x="5227983" y="102712"/>
                </a:cubicBezTo>
                <a:lnTo>
                  <a:pt x="5227983" y="3352130"/>
                </a:lnTo>
                <a:cubicBezTo>
                  <a:pt x="5227983" y="3408856"/>
                  <a:pt x="5181997" y="3454842"/>
                  <a:pt x="5125271" y="3454842"/>
                </a:cubicBezTo>
                <a:lnTo>
                  <a:pt x="102712" y="3454842"/>
                </a:lnTo>
                <a:cubicBezTo>
                  <a:pt x="45986" y="3454842"/>
                  <a:pt x="0" y="3408856"/>
                  <a:pt x="0" y="3352130"/>
                </a:cubicBezTo>
                <a:lnTo>
                  <a:pt x="0" y="102712"/>
                </a:lnTo>
                <a:cubicBezTo>
                  <a:pt x="0" y="45986"/>
                  <a:pt x="45986" y="0"/>
                  <a:pt x="102712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226117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12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1C75C-0A2A-9C34-8B28-D33D56D41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How to establish production cost value?</a:t>
            </a:r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D8AB1F20-8D6D-3715-EDB3-5A740A2884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3796346"/>
              </p:ext>
            </p:extLst>
          </p:nvPr>
        </p:nvGraphicFramePr>
        <p:xfrm>
          <a:off x="5237018" y="653693"/>
          <a:ext cx="6303729" cy="556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658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Freeform: Shape 20486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9" name="Arc 20488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491" name="Rectangle 20490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 descr="What California can learn about drought from the classic film 'Chinatown' -  MarketWatch">
            <a:extLst>
              <a:ext uri="{FF2B5EF4-FFF2-40B4-BE49-F238E27FC236}">
                <a16:creationId xmlns:a16="http://schemas.microsoft.com/office/drawing/2014/main" id="{96E7510F-C143-B436-30F3-3387B04163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3" name="Rectangle 20492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07445-7047-52AF-9441-9C7CB9C51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16721"/>
            <a:ext cx="9144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Chinatown</a:t>
            </a:r>
          </a:p>
        </p:txBody>
      </p:sp>
    </p:spTree>
    <p:extLst>
      <p:ext uri="{BB962C8B-B14F-4D97-AF65-F5344CB8AC3E}">
        <p14:creationId xmlns:p14="http://schemas.microsoft.com/office/powerpoint/2010/main" val="2019252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A6525-8476-08F9-1835-EA6A2268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2" y="957715"/>
            <a:ext cx="5130798" cy="27504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Before and after pollution production: q2 to q1</a:t>
            </a:r>
          </a:p>
        </p:txBody>
      </p:sp>
      <p:pic>
        <p:nvPicPr>
          <p:cNvPr id="4" name="Picture 4" descr="Figure-7">
            <a:extLst>
              <a:ext uri="{FF2B5EF4-FFF2-40B4-BE49-F238E27FC236}">
                <a16:creationId xmlns:a16="http://schemas.microsoft.com/office/drawing/2014/main" id="{7A1A7B3F-F066-E557-18E2-AD75D6D066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050332"/>
            <a:ext cx="5452533" cy="4757335"/>
          </a:xfrm>
          <a:custGeom>
            <a:avLst/>
            <a:gdLst/>
            <a:ahLst/>
            <a:cxnLst/>
            <a:rect l="l" t="t" r="r" b="b"/>
            <a:pathLst>
              <a:path w="5227983" h="3454842">
                <a:moveTo>
                  <a:pt x="102712" y="0"/>
                </a:moveTo>
                <a:lnTo>
                  <a:pt x="5125271" y="0"/>
                </a:lnTo>
                <a:cubicBezTo>
                  <a:pt x="5181997" y="0"/>
                  <a:pt x="5227983" y="45986"/>
                  <a:pt x="5227983" y="102712"/>
                </a:cubicBezTo>
                <a:lnTo>
                  <a:pt x="5227983" y="3352130"/>
                </a:lnTo>
                <a:cubicBezTo>
                  <a:pt x="5227983" y="3408856"/>
                  <a:pt x="5181997" y="3454842"/>
                  <a:pt x="5125271" y="3454842"/>
                </a:cubicBezTo>
                <a:lnTo>
                  <a:pt x="102712" y="3454842"/>
                </a:lnTo>
                <a:cubicBezTo>
                  <a:pt x="45986" y="3454842"/>
                  <a:pt x="0" y="3408856"/>
                  <a:pt x="0" y="3352130"/>
                </a:cubicBezTo>
                <a:lnTo>
                  <a:pt x="0" y="102712"/>
                </a:lnTo>
                <a:cubicBezTo>
                  <a:pt x="0" y="45986"/>
                  <a:pt x="45986" y="0"/>
                  <a:pt x="102712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075910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7025EFD5-738C-41B9-87FE-0C00E211B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25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E497D-88E5-54FD-8C7C-43A05F5E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44272"/>
            <a:ext cx="5721484" cy="1325563"/>
          </a:xfrm>
        </p:spPr>
        <p:txBody>
          <a:bodyPr>
            <a:normAutofit/>
          </a:bodyPr>
          <a:lstStyle/>
          <a:p>
            <a:r>
              <a:rPr lang="en-US" dirty="0"/>
              <a:t>Economic Impact Analysis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EBFC2C5-B4C1-A557-B5E9-5D8BE70E7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1" b="19190"/>
          <a:stretch/>
        </p:blipFill>
        <p:spPr bwMode="auto">
          <a:xfrm>
            <a:off x="858284" y="1165109"/>
            <a:ext cx="4261337" cy="4351338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9D9AC-A66C-BB57-7FBF-DF99455C8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904772"/>
            <a:ext cx="5721484" cy="4351338"/>
          </a:xfrm>
        </p:spPr>
        <p:txBody>
          <a:bodyPr>
            <a:normAutofit/>
          </a:bodyPr>
          <a:lstStyle/>
          <a:p>
            <a:r>
              <a:rPr lang="en-US" dirty="0"/>
              <a:t>Considers the economic impact from regulator actions</a:t>
            </a:r>
          </a:p>
          <a:p>
            <a:r>
              <a:rPr lang="en-US" dirty="0"/>
              <a:t>Effects on employment, GDP growth, and business formation</a:t>
            </a:r>
          </a:p>
          <a:p>
            <a:r>
              <a:rPr lang="en-US" dirty="0"/>
              <a:t>Can be positive or negative</a:t>
            </a:r>
          </a:p>
          <a:p>
            <a:r>
              <a:rPr lang="en-US" dirty="0"/>
              <a:t>Includes seen and unseen</a:t>
            </a:r>
          </a:p>
          <a:p>
            <a:r>
              <a:rPr lang="en-US" dirty="0"/>
              <a:t>Broken window fallacy</a:t>
            </a:r>
          </a:p>
        </p:txBody>
      </p:sp>
    </p:spTree>
    <p:extLst>
      <p:ext uri="{BB962C8B-B14F-4D97-AF65-F5344CB8AC3E}">
        <p14:creationId xmlns:p14="http://schemas.microsoft.com/office/powerpoint/2010/main" val="1361705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08D61-91DA-F7CA-F420-E83591388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Reduction in net income</a:t>
            </a:r>
          </a:p>
        </p:txBody>
      </p:sp>
      <p:sp>
        <p:nvSpPr>
          <p:cNvPr id="21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Figure-7">
            <a:extLst>
              <a:ext uri="{FF2B5EF4-FFF2-40B4-BE49-F238E27FC236}">
                <a16:creationId xmlns:a16="http://schemas.microsoft.com/office/drawing/2014/main" id="{76CA1CBB-C770-A78E-2053-B5202A757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2" y="1259996"/>
            <a:ext cx="4777381" cy="416826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F3D087-C2DB-ACF5-C75B-325BA05C3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US" dirty="0"/>
              <a:t>Total value-total cost=net income</a:t>
            </a:r>
          </a:p>
          <a:p>
            <a:r>
              <a:rPr lang="en-US" dirty="0"/>
              <a:t>Reduction from q2 to q1:</a:t>
            </a:r>
          </a:p>
          <a:p>
            <a:r>
              <a:rPr lang="en-US" dirty="0"/>
              <a:t>([</a:t>
            </a:r>
            <a:r>
              <a:rPr lang="en-US" dirty="0" err="1"/>
              <a:t>a+b+c+d+e</a:t>
            </a:r>
            <a:r>
              <a:rPr lang="en-US" dirty="0"/>
              <a:t>]-[</a:t>
            </a:r>
            <a:r>
              <a:rPr lang="en-US" dirty="0" err="1"/>
              <a:t>c+e</a:t>
            </a:r>
            <a:r>
              <a:rPr lang="en-US" dirty="0"/>
              <a:t>])-([</a:t>
            </a:r>
            <a:r>
              <a:rPr lang="en-US" dirty="0" err="1"/>
              <a:t>a+b+c</a:t>
            </a:r>
            <a:r>
              <a:rPr lang="en-US" dirty="0"/>
              <a:t>]-[</a:t>
            </a:r>
            <a:r>
              <a:rPr lang="en-US" dirty="0" err="1"/>
              <a:t>b+c</a:t>
            </a:r>
            <a:r>
              <a:rPr lang="en-US" dirty="0"/>
              <a:t>])=</a:t>
            </a:r>
            <a:r>
              <a:rPr lang="en-US" dirty="0" err="1"/>
              <a:t>a+b+d-a</a:t>
            </a:r>
            <a:r>
              <a:rPr lang="en-US" dirty="0"/>
              <a:t>=</a:t>
            </a:r>
            <a:r>
              <a:rPr lang="en-US" dirty="0" err="1"/>
              <a:t>b+d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33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5262" y="859948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4E6413-0B26-0584-11CF-35D2FACC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Issues with Direct Damage Approach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5452" y="434266"/>
            <a:ext cx="7217701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CD237C-06A8-1FF0-C421-3DDEC8BD29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0680541"/>
              </p:ext>
            </p:extLst>
          </p:nvPr>
        </p:nvGraphicFramePr>
        <p:xfrm>
          <a:off x="4763911" y="609600"/>
          <a:ext cx="6735443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577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317C6-72E7-F63E-C620-48C43552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>
            <a:normAutofit/>
          </a:bodyPr>
          <a:lstStyle/>
          <a:p>
            <a:r>
              <a:rPr lang="en-US" dirty="0"/>
              <a:t>How do Economists measure benefits?</a:t>
            </a:r>
          </a:p>
        </p:txBody>
      </p:sp>
      <p:sp>
        <p:nvSpPr>
          <p:cNvPr id="17417" name="Arc 17416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410" name="Picture 2" descr="How to discover your customers' willingness to pay | by Afonso Franco | UX  Collective">
            <a:extLst>
              <a:ext uri="{FF2B5EF4-FFF2-40B4-BE49-F238E27FC236}">
                <a16:creationId xmlns:a16="http://schemas.microsoft.com/office/drawing/2014/main" id="{B8A70052-C45D-1605-0795-CC8DD0CE0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6043" y="704504"/>
            <a:ext cx="9099913" cy="2957472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D2E20-424F-168F-56AD-940A9D45A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835" y="3998019"/>
            <a:ext cx="6382966" cy="2216512"/>
          </a:xfrm>
        </p:spPr>
        <p:txBody>
          <a:bodyPr>
            <a:normAutofit/>
          </a:bodyPr>
          <a:lstStyle/>
          <a:p>
            <a:r>
              <a:rPr lang="en-US" dirty="0"/>
              <a:t>Willingness to pay. </a:t>
            </a:r>
          </a:p>
          <a:p>
            <a:r>
              <a:rPr lang="en-US" dirty="0"/>
              <a:t>How much would someone pay for some amount of environmental quality improvement?</a:t>
            </a:r>
          </a:p>
          <a:p>
            <a:r>
              <a:rPr lang="en-US" dirty="0"/>
              <a:t>Why is this difficult to measure?</a:t>
            </a:r>
          </a:p>
        </p:txBody>
      </p:sp>
    </p:spTree>
    <p:extLst>
      <p:ext uri="{BB962C8B-B14F-4D97-AF65-F5344CB8AC3E}">
        <p14:creationId xmlns:p14="http://schemas.microsoft.com/office/powerpoint/2010/main" val="2198619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5199994-21AE-49A2-BA0D-12E295989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280B8-3B0C-7D0D-8B3E-577C1CC4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570" y="530578"/>
            <a:ext cx="4771178" cy="1160110"/>
          </a:xfrm>
        </p:spPr>
        <p:txBody>
          <a:bodyPr>
            <a:normAutofit/>
          </a:bodyPr>
          <a:lstStyle/>
          <a:p>
            <a:r>
              <a:rPr lang="en-US" sz="2500"/>
              <a:t>Willingness to pay for environmental quality: Practical Issues</a:t>
            </a:r>
          </a:p>
        </p:txBody>
      </p:sp>
      <p:pic>
        <p:nvPicPr>
          <p:cNvPr id="4" name="Picture 4" descr="Figure-4">
            <a:extLst>
              <a:ext uri="{FF2B5EF4-FFF2-40B4-BE49-F238E27FC236}">
                <a16:creationId xmlns:a16="http://schemas.microsoft.com/office/drawing/2014/main" id="{F35BF808-76BF-0832-19A0-4780E6F00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199" y="978870"/>
            <a:ext cx="5440195" cy="4787371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A2C34835-4F79-4934-B151-D68E79764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A80EE03-C186-E653-839B-C9F514FC5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570" y="1825625"/>
            <a:ext cx="4771178" cy="4388908"/>
          </a:xfrm>
        </p:spPr>
        <p:txBody>
          <a:bodyPr>
            <a:normAutofit/>
          </a:bodyPr>
          <a:lstStyle/>
          <a:p>
            <a:r>
              <a:rPr lang="en-US" dirty="0"/>
              <a:t>No markets for environmental quality</a:t>
            </a:r>
          </a:p>
          <a:p>
            <a:r>
              <a:rPr lang="en-US" dirty="0"/>
              <a:t>Environmental quality is often a public good</a:t>
            </a:r>
          </a:p>
          <a:p>
            <a:r>
              <a:rPr lang="en-US" dirty="0"/>
              <a:t>Often beneficiaries are not even alive</a:t>
            </a:r>
          </a:p>
          <a:p>
            <a:r>
              <a:rPr lang="en-US" dirty="0"/>
              <a:t>Revealed vs stated preferences</a:t>
            </a:r>
          </a:p>
          <a:p>
            <a:r>
              <a:rPr lang="en-US" dirty="0"/>
              <a:t>Some people can’t pay</a:t>
            </a:r>
          </a:p>
        </p:txBody>
      </p:sp>
    </p:spTree>
    <p:extLst>
      <p:ext uri="{BB962C8B-B14F-4D97-AF65-F5344CB8AC3E}">
        <p14:creationId xmlns:p14="http://schemas.microsoft.com/office/powerpoint/2010/main" val="1586238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42E4A-220B-6DB4-99C9-0CBB38B85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en-US" sz="2700"/>
              <a:t>Willingness to pay for environmental quality: Possible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DD8F7-F9E7-F72A-A477-003538E92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/>
          </a:bodyPr>
          <a:lstStyle/>
          <a:p>
            <a:r>
              <a:rPr lang="en-US" dirty="0"/>
              <a:t>Differences in housing prices: Two houses that provide the same amenities may differ in price based on environmental quality. </a:t>
            </a:r>
          </a:p>
          <a:p>
            <a:r>
              <a:rPr lang="en-US" dirty="0"/>
              <a:t>Surveys: Ask people how much they would be willing to pay</a:t>
            </a:r>
          </a:p>
          <a:p>
            <a:r>
              <a:rPr lang="en-US" dirty="0"/>
              <a:t>How much would be people be willing to pay to travel to a place? (Plot of Yellowstone)</a:t>
            </a:r>
          </a:p>
        </p:txBody>
      </p:sp>
      <p:pic>
        <p:nvPicPr>
          <p:cNvPr id="1026" name="Picture 2" descr="Yellowstone supervolcano contains twice as much melted rock as thought |  New Scientist">
            <a:extLst>
              <a:ext uri="{FF2B5EF4-FFF2-40B4-BE49-F238E27FC236}">
                <a16:creationId xmlns:a16="http://schemas.microsoft.com/office/drawing/2014/main" id="{F00670AE-1761-6497-43A3-9A20CB8DD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0" r="17184" b="2"/>
          <a:stretch/>
        </p:blipFill>
        <p:spPr bwMode="auto"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50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B65F1-D86C-831B-2ED6-54D3B1CED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294" y="486184"/>
            <a:ext cx="5397237" cy="1325563"/>
          </a:xfrm>
        </p:spPr>
        <p:txBody>
          <a:bodyPr>
            <a:normAutofit/>
          </a:bodyPr>
          <a:lstStyle/>
          <a:p>
            <a:r>
              <a:rPr lang="en-US" dirty="0"/>
              <a:t>Urban economics of housing prices</a:t>
            </a:r>
          </a:p>
        </p:txBody>
      </p:sp>
      <p:pic>
        <p:nvPicPr>
          <p:cNvPr id="3" name="Picture 4" descr="Figure-7">
            <a:extLst>
              <a:ext uri="{FF2B5EF4-FFF2-40B4-BE49-F238E27FC236}">
                <a16:creationId xmlns:a16="http://schemas.microsoft.com/office/drawing/2014/main" id="{90529F20-8E5D-BDFF-4BE5-3F4196370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37" y="598677"/>
            <a:ext cx="3132715" cy="2733294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  <a:noFill/>
        </p:spPr>
      </p:pic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Monocentric city, after Park &amp; Burgess 1925 | Download Scientific Diagram">
            <a:extLst>
              <a:ext uri="{FF2B5EF4-FFF2-40B4-BE49-F238E27FC236}">
                <a16:creationId xmlns:a16="http://schemas.microsoft.com/office/drawing/2014/main" id="{4C595641-BA59-13C0-4307-0D7B146B1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6225" y="3526029"/>
            <a:ext cx="2817827" cy="2733293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D6C91FAA-E075-DE6F-93A7-67063D167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294" y="1946684"/>
            <a:ext cx="5397237" cy="4351338"/>
          </a:xfrm>
        </p:spPr>
        <p:txBody>
          <a:bodyPr>
            <a:normAutofit/>
          </a:bodyPr>
          <a:lstStyle/>
          <a:p>
            <a:r>
              <a:rPr lang="en-US" dirty="0"/>
              <a:t>Where is property most expensive?</a:t>
            </a:r>
          </a:p>
          <a:p>
            <a:r>
              <a:rPr lang="en-US" dirty="0"/>
              <a:t>How does this square with the willingness to pay for environmental quality?</a:t>
            </a:r>
          </a:p>
        </p:txBody>
      </p:sp>
      <p:sp>
        <p:nvSpPr>
          <p:cNvPr id="1046" name="Arc 1045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480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5262" y="859948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D39C1C-492D-0359-9AFD-2B2A6D03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Statistical Value of life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5452" y="434266"/>
            <a:ext cx="7217701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B8EFB6-A757-0B44-D092-7D74D16A74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6424699"/>
              </p:ext>
            </p:extLst>
          </p:nvPr>
        </p:nvGraphicFramePr>
        <p:xfrm>
          <a:off x="4763911" y="609600"/>
          <a:ext cx="6735443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2437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6" name="Rectangle 2663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37" name="Arc 2663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3769A-3716-CBE9-A91B-274904C98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This value is revealed in labor markets</a:t>
            </a:r>
          </a:p>
        </p:txBody>
      </p:sp>
      <p:sp>
        <p:nvSpPr>
          <p:cNvPr id="26635" name="Freeform: Shape 2663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626" name="Picture 2" descr="Chapter 8: The Wage Structure">
            <a:extLst>
              <a:ext uri="{FF2B5EF4-FFF2-40B4-BE49-F238E27FC236}">
                <a16:creationId xmlns:a16="http://schemas.microsoft.com/office/drawing/2014/main" id="{D7E1D888-FBDC-CE26-173D-D31C9904A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1553900"/>
            <a:ext cx="4777381" cy="358045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600AB-33C9-A849-82EA-70C74E802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US" dirty="0"/>
              <a:t>Market pays a premium for riskier jobs</a:t>
            </a:r>
          </a:p>
          <a:p>
            <a:r>
              <a:rPr lang="en-US" dirty="0"/>
              <a:t>Workers require risk premium</a:t>
            </a:r>
          </a:p>
          <a:p>
            <a:r>
              <a:rPr lang="en-US" dirty="0"/>
              <a:t>Can be used to establish value of life and the value of environmental improvement</a:t>
            </a:r>
          </a:p>
          <a:p>
            <a:r>
              <a:rPr lang="en-US" dirty="0"/>
              <a:t>Sometimes differences in wages noisy</a:t>
            </a:r>
          </a:p>
        </p:txBody>
      </p:sp>
    </p:spTree>
    <p:extLst>
      <p:ext uri="{BB962C8B-B14F-4D97-AF65-F5344CB8AC3E}">
        <p14:creationId xmlns:p14="http://schemas.microsoft.com/office/powerpoint/2010/main" val="1723470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A5ED585-FEBB-4DAD-84C0-97BEE6C3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F6AC352-A720-4DB3-87CA-A33B0607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Table-7">
            <a:extLst>
              <a:ext uri="{FF2B5EF4-FFF2-40B4-BE49-F238E27FC236}">
                <a16:creationId xmlns:a16="http://schemas.microsoft.com/office/drawing/2014/main" id="{DD4164C5-A24C-924E-627A-63493F29D4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r="1" b="21735"/>
          <a:stretch/>
        </p:blipFill>
        <p:spPr>
          <a:xfrm>
            <a:off x="261682" y="233061"/>
            <a:ext cx="11668636" cy="6391879"/>
          </a:xfrm>
          <a:custGeom>
            <a:avLst/>
            <a:gdLst/>
            <a:ahLst/>
            <a:cxnLst/>
            <a:rect l="l" t="t" r="r" b="b"/>
            <a:pathLst>
              <a:path w="11668636" h="6391879">
                <a:moveTo>
                  <a:pt x="82200" y="0"/>
                </a:moveTo>
                <a:lnTo>
                  <a:pt x="11586436" y="0"/>
                </a:lnTo>
                <a:cubicBezTo>
                  <a:pt x="11631834" y="0"/>
                  <a:pt x="11668636" y="36802"/>
                  <a:pt x="11668636" y="82200"/>
                </a:cubicBezTo>
                <a:lnTo>
                  <a:pt x="11668636" y="6309679"/>
                </a:lnTo>
                <a:cubicBezTo>
                  <a:pt x="11668636" y="6355077"/>
                  <a:pt x="11631834" y="6391879"/>
                  <a:pt x="11586436" y="6391879"/>
                </a:cubicBezTo>
                <a:lnTo>
                  <a:pt x="82200" y="6391879"/>
                </a:lnTo>
                <a:cubicBezTo>
                  <a:pt x="36802" y="6391879"/>
                  <a:pt x="0" y="6355077"/>
                  <a:pt x="0" y="6309679"/>
                </a:cubicBezTo>
                <a:lnTo>
                  <a:pt x="0" y="82200"/>
                </a:lnTo>
                <a:cubicBezTo>
                  <a:pt x="0" y="36802"/>
                  <a:pt x="36802" y="0"/>
                  <a:pt x="82200" y="0"/>
                </a:cubicBezTo>
                <a:close/>
              </a:path>
            </a:pathLst>
          </a:custGeom>
          <a:noFill/>
        </p:spPr>
      </p:pic>
      <p:sp>
        <p:nvSpPr>
          <p:cNvPr id="28" name="Arc 27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8820704" y="36813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740" y="5694291"/>
            <a:ext cx="546100" cy="5461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23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0" name="Freeform: Shape 22542">
            <a:extLst>
              <a:ext uri="{FF2B5EF4-FFF2-40B4-BE49-F238E27FC236}">
                <a16:creationId xmlns:a16="http://schemas.microsoft.com/office/drawing/2014/main" id="{AA5ED585-FEBB-4DAD-84C0-97BEE6C3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2" name="Freeform: Shape 22544">
            <a:extLst>
              <a:ext uri="{FF2B5EF4-FFF2-40B4-BE49-F238E27FC236}">
                <a16:creationId xmlns:a16="http://schemas.microsoft.com/office/drawing/2014/main" id="{EF6AC352-A720-4DB3-87CA-A33B0607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544" name="Rectangle 22546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532" name="Picture 4" descr="No One Values Your Life More Than the Federal Government">
            <a:extLst>
              <a:ext uri="{FF2B5EF4-FFF2-40B4-BE49-F238E27FC236}">
                <a16:creationId xmlns:a16="http://schemas.microsoft.com/office/drawing/2014/main" id="{377BA03C-F2F5-6FBC-4068-C35D64B2B1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1" b="2"/>
          <a:stretch/>
        </p:blipFill>
        <p:spPr bwMode="auto">
          <a:xfrm>
            <a:off x="261682" y="233061"/>
            <a:ext cx="11668636" cy="6391879"/>
          </a:xfrm>
          <a:custGeom>
            <a:avLst/>
            <a:gdLst/>
            <a:ahLst/>
            <a:cxnLst/>
            <a:rect l="l" t="t" r="r" b="b"/>
            <a:pathLst>
              <a:path w="11668636" h="6391879">
                <a:moveTo>
                  <a:pt x="82200" y="0"/>
                </a:moveTo>
                <a:lnTo>
                  <a:pt x="11586436" y="0"/>
                </a:lnTo>
                <a:cubicBezTo>
                  <a:pt x="11631834" y="0"/>
                  <a:pt x="11668636" y="36802"/>
                  <a:pt x="11668636" y="82200"/>
                </a:cubicBezTo>
                <a:lnTo>
                  <a:pt x="11668636" y="6309679"/>
                </a:lnTo>
                <a:cubicBezTo>
                  <a:pt x="11668636" y="6355077"/>
                  <a:pt x="11631834" y="6391879"/>
                  <a:pt x="11586436" y="6391879"/>
                </a:cubicBezTo>
                <a:lnTo>
                  <a:pt x="82200" y="6391879"/>
                </a:lnTo>
                <a:cubicBezTo>
                  <a:pt x="36802" y="6391879"/>
                  <a:pt x="0" y="6355077"/>
                  <a:pt x="0" y="6309679"/>
                </a:cubicBezTo>
                <a:lnTo>
                  <a:pt x="0" y="82200"/>
                </a:lnTo>
                <a:cubicBezTo>
                  <a:pt x="0" y="36802"/>
                  <a:pt x="36802" y="0"/>
                  <a:pt x="822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6" name="Arc 22548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8958979" y="36813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51" name="Oval 22550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69" y="5694291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7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9" name="Arc 1024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A7D0C-B667-02EA-9702-2DFF3B3D0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Regulatory Impact Analysis</a:t>
            </a:r>
          </a:p>
        </p:txBody>
      </p:sp>
      <p:sp>
        <p:nvSpPr>
          <p:cNvPr id="10251" name="Freeform: Shape 1025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2" name="Picture 2" descr="FTC Launches Green Guides Review, 60-day Comment Period Closes February  2023 | Inside Energy &amp; Environment">
            <a:extLst>
              <a:ext uri="{FF2B5EF4-FFF2-40B4-BE49-F238E27FC236}">
                <a16:creationId xmlns:a16="http://schemas.microsoft.com/office/drawing/2014/main" id="{2A3AB2AE-8769-F60A-8561-1237792BB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2090066"/>
            <a:ext cx="4777381" cy="250812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4E63C-84FC-9AFA-44D5-40EF6BD19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US" dirty="0"/>
              <a:t>Considers the impact of any regulation or repeal of regulation by an agency</a:t>
            </a:r>
          </a:p>
          <a:p>
            <a:r>
              <a:rPr lang="en-US" dirty="0"/>
              <a:t>Includes cost benefit analysis</a:t>
            </a:r>
          </a:p>
          <a:p>
            <a:r>
              <a:rPr lang="en-US" dirty="0"/>
              <a:t>60 day comment window</a:t>
            </a:r>
          </a:p>
        </p:txBody>
      </p:sp>
    </p:spTree>
    <p:extLst>
      <p:ext uri="{BB962C8B-B14F-4D97-AF65-F5344CB8AC3E}">
        <p14:creationId xmlns:p14="http://schemas.microsoft.com/office/powerpoint/2010/main" val="532672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tick figure families holding hands">
            <a:extLst>
              <a:ext uri="{FF2B5EF4-FFF2-40B4-BE49-F238E27FC236}">
                <a16:creationId xmlns:a16="http://schemas.microsoft.com/office/drawing/2014/main" id="{E9A63B55-410B-976B-E8F3-2296DFECA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95" r="18644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93FEE-DC27-FCE4-C625-341BCA02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en-US" dirty="0"/>
              <a:t>Contingent valuation analysis (surveys)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E95F-093B-983C-D5B5-45C78C10B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200" dirty="0"/>
              <a:t>Identify and describe the environmental quality characteristic or outcome to be evaluated.</a:t>
            </a:r>
          </a:p>
          <a:p>
            <a:pPr eaLnBrk="1" hangingPunct="1"/>
            <a:r>
              <a:rPr lang="en-US" altLang="en-US" sz="2200" dirty="0"/>
              <a:t>Identify respondents to approach with sampling procedure.</a:t>
            </a:r>
          </a:p>
          <a:p>
            <a:pPr eaLnBrk="1" hangingPunct="1"/>
            <a:r>
              <a:rPr lang="en-US" altLang="en-US" sz="2200" dirty="0"/>
              <a:t>Design and process for the survey questionnaire </a:t>
            </a:r>
          </a:p>
          <a:p>
            <a:pPr eaLnBrk="1" hangingPunct="1"/>
            <a:r>
              <a:rPr lang="en-US" altLang="en-US" sz="2200" dirty="0"/>
              <a:t>Analysis of results</a:t>
            </a:r>
          </a:p>
          <a:p>
            <a:pPr eaLnBrk="1" hangingPunct="1"/>
            <a:r>
              <a:rPr lang="en-US" altLang="en-US" sz="2200" dirty="0"/>
              <a:t>Example: Davis estimated the benefits of outdoor recreation opportunities in Maine using WTP per family was between $1-$2 per day.[1963]. </a:t>
            </a:r>
          </a:p>
          <a:p>
            <a:pPr eaLnBrk="1" hangingPunct="1"/>
            <a:r>
              <a:rPr lang="en-US" altLang="en-US" sz="2200" dirty="0"/>
              <a:t>Problems?</a:t>
            </a:r>
          </a:p>
        </p:txBody>
      </p:sp>
    </p:spTree>
    <p:extLst>
      <p:ext uri="{BB962C8B-B14F-4D97-AF65-F5344CB8AC3E}">
        <p14:creationId xmlns:p14="http://schemas.microsoft.com/office/powerpoint/2010/main" val="61110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c 1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8930EBA3-4D2E-42E8-B828-834555328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4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CAB5A4-437F-B5E0-0E41-CD214AE96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2" y="957715"/>
            <a:ext cx="5130798" cy="2750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Implied statistical life using contingent valuation</a:t>
            </a:r>
          </a:p>
        </p:txBody>
      </p:sp>
      <p:pic>
        <p:nvPicPr>
          <p:cNvPr id="4" name="Picture 4" descr="Table-7">
            <a:extLst>
              <a:ext uri="{FF2B5EF4-FFF2-40B4-BE49-F238E27FC236}">
                <a16:creationId xmlns:a16="http://schemas.microsoft.com/office/drawing/2014/main" id="{0E6DDC7B-489C-68FB-D86F-BB0E26635A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1778"/>
            <a:ext cx="5850384" cy="2954443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  <a:noFill/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28AA953-F4F9-4DC5-97C7-491F4AF93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079" y="5607717"/>
            <a:ext cx="513442" cy="4995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7359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5262" y="859948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1BFBF-1F91-E7E5-83C3-7D803D3A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Problems in benefit estimation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5452" y="434266"/>
            <a:ext cx="7217701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A69830-C3A7-9B51-5A0D-42B127929B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5748329"/>
              </p:ext>
            </p:extLst>
          </p:nvPr>
        </p:nvGraphicFramePr>
        <p:xfrm>
          <a:off x="4763911" y="609600"/>
          <a:ext cx="6735443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20131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Money and passport">
            <a:extLst>
              <a:ext uri="{FF2B5EF4-FFF2-40B4-BE49-F238E27FC236}">
                <a16:creationId xmlns:a16="http://schemas.microsoft.com/office/drawing/2014/main" id="{8C28D425-0ABA-8F28-7734-38AE8A76E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3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0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724D1-9B6D-DC6B-3366-5B7611FD5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2807208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Costs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418A21-564B-1A6A-EFBA-697A2033C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3968496"/>
            <a:ext cx="4023360" cy="1208141"/>
          </a:xfrm>
        </p:spPr>
        <p:txBody>
          <a:bodyPr>
            <a:norm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49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199994-21AE-49A2-BA0D-12E295989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69210F-8C3A-A1D6-E523-80297C4D4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570" y="530578"/>
            <a:ext cx="4771178" cy="1160110"/>
          </a:xfrm>
        </p:spPr>
        <p:txBody>
          <a:bodyPr>
            <a:normAutofit/>
          </a:bodyPr>
          <a:lstStyle/>
          <a:p>
            <a:r>
              <a:rPr lang="en-US" dirty="0"/>
              <a:t>The with and without principle</a:t>
            </a:r>
          </a:p>
        </p:txBody>
      </p:sp>
      <p:pic>
        <p:nvPicPr>
          <p:cNvPr id="7" name="Graphic 6" descr="Financial">
            <a:extLst>
              <a:ext uri="{FF2B5EF4-FFF2-40B4-BE49-F238E27FC236}">
                <a16:creationId xmlns:a16="http://schemas.microsoft.com/office/drawing/2014/main" id="{FEDC7F03-60B7-1FDD-58A6-4F0F8DED5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199" y="652458"/>
            <a:ext cx="5440195" cy="5440195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A2C34835-4F79-4934-B151-D68E79764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DA9A2-91EA-97CC-8F25-FE57E4D9F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570" y="1825625"/>
            <a:ext cx="4771178" cy="4388908"/>
          </a:xfrm>
        </p:spPr>
        <p:txBody>
          <a:bodyPr>
            <a:normAutofit/>
          </a:bodyPr>
          <a:lstStyle/>
          <a:p>
            <a:r>
              <a:rPr lang="en-US" dirty="0"/>
              <a:t>Cannot simply consider current costs versus costs after policy</a:t>
            </a:r>
          </a:p>
          <a:p>
            <a:r>
              <a:rPr lang="en-US" dirty="0"/>
              <a:t>Must consider costs in a world with the policy versus costs in a world without</a:t>
            </a:r>
          </a:p>
          <a:p>
            <a:r>
              <a:rPr lang="en-US" dirty="0"/>
              <a:t>If costs are 100 now but will increase to 150 with the regulation but 120 without the regulation, the cost of the regulation is 30</a:t>
            </a:r>
          </a:p>
        </p:txBody>
      </p:sp>
    </p:spTree>
    <p:extLst>
      <p:ext uri="{BB962C8B-B14F-4D97-AF65-F5344CB8AC3E}">
        <p14:creationId xmlns:p14="http://schemas.microsoft.com/office/powerpoint/2010/main" val="5143524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56">
            <a:extLst>
              <a:ext uri="{FF2B5EF4-FFF2-40B4-BE49-F238E27FC236}">
                <a16:creationId xmlns:a16="http://schemas.microsoft.com/office/drawing/2014/main" id="{95199994-21AE-49A2-BA0D-12E295989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26A84-B7FA-B564-5AC9-3BA4B878D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570" y="530578"/>
            <a:ext cx="4771178" cy="1160110"/>
          </a:xfrm>
        </p:spPr>
        <p:txBody>
          <a:bodyPr>
            <a:normAutofit/>
          </a:bodyPr>
          <a:lstStyle/>
          <a:p>
            <a:r>
              <a:rPr lang="en-US"/>
              <a:t>Baseline: an-intensive model-driven process</a:t>
            </a:r>
            <a:endParaRPr lang="en-US" dirty="0"/>
          </a:p>
        </p:txBody>
      </p:sp>
      <p:pic>
        <p:nvPicPr>
          <p:cNvPr id="2050" name="Picture 2" descr="Adding Realistic Assumptions to CBO's Baseline | Committee for a  Responsible Federal Budget">
            <a:extLst>
              <a:ext uri="{FF2B5EF4-FFF2-40B4-BE49-F238E27FC236}">
                <a16:creationId xmlns:a16="http://schemas.microsoft.com/office/drawing/2014/main" id="{C9D59075-F51E-CDC3-4AD7-C10F4E621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199" y="1054462"/>
            <a:ext cx="5440195" cy="4636187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0" name="Arc 2058">
            <a:extLst>
              <a:ext uri="{FF2B5EF4-FFF2-40B4-BE49-F238E27FC236}">
                <a16:creationId xmlns:a16="http://schemas.microsoft.com/office/drawing/2014/main" id="{A2C34835-4F79-4934-B151-D68E79764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1" name="Content Placeholder 2053">
            <a:extLst>
              <a:ext uri="{FF2B5EF4-FFF2-40B4-BE49-F238E27FC236}">
                <a16:creationId xmlns:a16="http://schemas.microsoft.com/office/drawing/2014/main" id="{BF8BA9B3-EBC6-4E8C-A0E3-F2B0B5D56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570" y="1825625"/>
            <a:ext cx="4771178" cy="4388908"/>
          </a:xfrm>
        </p:spPr>
        <p:txBody>
          <a:bodyPr>
            <a:normAutofit/>
          </a:bodyPr>
          <a:lstStyle/>
          <a:p>
            <a:r>
              <a:rPr lang="en-US" dirty="0"/>
              <a:t>Entire teams of people work to estimate baseline growth and costs</a:t>
            </a:r>
          </a:p>
          <a:p>
            <a:r>
              <a:rPr lang="en-US" dirty="0"/>
              <a:t>Even then, they often get it wrong</a:t>
            </a:r>
          </a:p>
        </p:txBody>
      </p:sp>
    </p:spTree>
    <p:extLst>
      <p:ext uri="{BB962C8B-B14F-4D97-AF65-F5344CB8AC3E}">
        <p14:creationId xmlns:p14="http://schemas.microsoft.com/office/powerpoint/2010/main" val="5603140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eeform: Shape 307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1" name="Arc 308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t's Time to Fix Our Water-Logged National Flood Insurance Program | NRDC">
            <a:extLst>
              <a:ext uri="{FF2B5EF4-FFF2-40B4-BE49-F238E27FC236}">
                <a16:creationId xmlns:a16="http://schemas.microsoft.com/office/drawing/2014/main" id="{9F89763F-5486-269F-D4DA-E749D076E0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855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Rectangle 3084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A9084-795D-FACC-D623-F7E95A277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630" y="3826292"/>
            <a:ext cx="5257800" cy="17015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hard part about obvious policies: Flood insurance</a:t>
            </a:r>
          </a:p>
        </p:txBody>
      </p:sp>
    </p:spTree>
    <p:extLst>
      <p:ext uri="{BB962C8B-B14F-4D97-AF65-F5344CB8AC3E}">
        <p14:creationId xmlns:p14="http://schemas.microsoft.com/office/powerpoint/2010/main" val="2792439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4" name="!!Rectangle">
            <a:extLst>
              <a:ext uri="{FF2B5EF4-FFF2-40B4-BE49-F238E27FC236}">
                <a16:creationId xmlns:a16="http://schemas.microsoft.com/office/drawing/2014/main" id="{442D2C40-7ED8-45E4-9E7D-C3407F9CA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Lawsuit Targets Sugar Industry in Florida Everglades | Miami New Times">
            <a:extLst>
              <a:ext uri="{FF2B5EF4-FFF2-40B4-BE49-F238E27FC236}">
                <a16:creationId xmlns:a16="http://schemas.microsoft.com/office/drawing/2014/main" id="{1D28F830-C33F-0999-37E6-90AE80566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6"/>
          <a:stretch/>
        </p:blipFill>
        <p:spPr bwMode="auto">
          <a:xfrm>
            <a:off x="20" y="-8467"/>
            <a:ext cx="12191980" cy="686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1217B-2534-F093-F6E6-EA054847B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hard part about obvious policies: Agricultural Subsidies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125" name="Content Placeholder 4101">
            <a:extLst>
              <a:ext uri="{FF2B5EF4-FFF2-40B4-BE49-F238E27FC236}">
                <a16:creationId xmlns:a16="http://schemas.microsoft.com/office/drawing/2014/main" id="{EAAAC41F-9D8D-55D4-6349-685DAF0B1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26" name="Arc 410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9735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786EA-52AE-A865-BA34-905C100D5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Distribution of costs: Who do regulations hurt?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A6CFC4-4EAB-0112-A887-46A22BB6B3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9228200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6724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B6420-FAC2-DE86-7489-5451E0ADB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Environmental Protection can have Environmental Costs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E1C3E30-E965-2DDD-4BEE-ADEF5A4811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7397450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9754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A5ED585-FEBB-4DAD-84C0-97BEE6C3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F6AC352-A720-4DB3-87CA-A33B0607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Table-6">
            <a:extLst>
              <a:ext uri="{FF2B5EF4-FFF2-40B4-BE49-F238E27FC236}">
                <a16:creationId xmlns:a16="http://schemas.microsoft.com/office/drawing/2014/main" id="{A5AF99D7-C12A-6CA9-3F62-274AD56BE0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" b="2"/>
          <a:stretch/>
        </p:blipFill>
        <p:spPr bwMode="auto">
          <a:xfrm>
            <a:off x="261682" y="233061"/>
            <a:ext cx="11668636" cy="6391879"/>
          </a:xfrm>
          <a:custGeom>
            <a:avLst/>
            <a:gdLst/>
            <a:ahLst/>
            <a:cxnLst/>
            <a:rect l="l" t="t" r="r" b="b"/>
            <a:pathLst>
              <a:path w="11668636" h="6391879">
                <a:moveTo>
                  <a:pt x="82200" y="0"/>
                </a:moveTo>
                <a:lnTo>
                  <a:pt x="11586436" y="0"/>
                </a:lnTo>
                <a:cubicBezTo>
                  <a:pt x="11631834" y="0"/>
                  <a:pt x="11668636" y="36802"/>
                  <a:pt x="11668636" y="82200"/>
                </a:cubicBezTo>
                <a:lnTo>
                  <a:pt x="11668636" y="6309679"/>
                </a:lnTo>
                <a:cubicBezTo>
                  <a:pt x="11668636" y="6355077"/>
                  <a:pt x="11631834" y="6391879"/>
                  <a:pt x="11586436" y="6391879"/>
                </a:cubicBezTo>
                <a:lnTo>
                  <a:pt x="82200" y="6391879"/>
                </a:lnTo>
                <a:cubicBezTo>
                  <a:pt x="36802" y="6391879"/>
                  <a:pt x="0" y="6355077"/>
                  <a:pt x="0" y="6309679"/>
                </a:cubicBezTo>
                <a:lnTo>
                  <a:pt x="0" y="82200"/>
                </a:lnTo>
                <a:cubicBezTo>
                  <a:pt x="0" y="36802"/>
                  <a:pt x="36802" y="0"/>
                  <a:pt x="822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8958979" y="36813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69" y="5694291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8166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DE9E5-94A6-EF6C-1E06-A8E021B8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Costs of procuring and installing turbines</a:t>
            </a:r>
            <a:endParaRPr lang="en-US" dirty="0"/>
          </a:p>
        </p:txBody>
      </p:sp>
      <p:sp>
        <p:nvSpPr>
          <p:cNvPr id="19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Table-8">
            <a:extLst>
              <a:ext uri="{FF2B5EF4-FFF2-40B4-BE49-F238E27FC236}">
                <a16:creationId xmlns:a16="http://schemas.microsoft.com/office/drawing/2014/main" id="{C3572215-38DF-A4A3-D05E-46B561F09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1600384"/>
            <a:ext cx="4777381" cy="348748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DD73EB62-7F9F-51EA-C888-A4BE81C06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US" dirty="0"/>
              <a:t>Land costs from turbines cannot be excluded from cost estimation</a:t>
            </a:r>
          </a:p>
        </p:txBody>
      </p:sp>
    </p:spTree>
    <p:extLst>
      <p:ext uri="{BB962C8B-B14F-4D97-AF65-F5344CB8AC3E}">
        <p14:creationId xmlns:p14="http://schemas.microsoft.com/office/powerpoint/2010/main" val="1080870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BA42E-5E7F-15FB-5A63-809FA6841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401" r="17500" b="9502"/>
          <a:stretch>
            <a:fillRect/>
          </a:stretch>
        </p:blipFill>
        <p:spPr bwMode="auto">
          <a:xfrm>
            <a:off x="6541053" y="1467286"/>
            <a:ext cx="4777381" cy="375071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1C634-FAED-40DC-66C5-EAFBC34A2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en-US" dirty="0"/>
              <a:t>Social costs of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404D5-0C08-3B68-EF7B-06519555C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/>
          </a:bodyPr>
          <a:lstStyle/>
          <a:p>
            <a:r>
              <a:rPr lang="en-US" dirty="0"/>
              <a:t>Lost of jobs</a:t>
            </a:r>
          </a:p>
          <a:p>
            <a:r>
              <a:rPr lang="en-US" dirty="0"/>
              <a:t>Shrinking of lower markets</a:t>
            </a:r>
          </a:p>
          <a:p>
            <a:r>
              <a:rPr lang="en-US" dirty="0"/>
              <a:t>Resources move to lower value uses</a:t>
            </a:r>
          </a:p>
        </p:txBody>
      </p:sp>
    </p:spTree>
    <p:extLst>
      <p:ext uri="{BB962C8B-B14F-4D97-AF65-F5344CB8AC3E}">
        <p14:creationId xmlns:p14="http://schemas.microsoft.com/office/powerpoint/2010/main" val="40797686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0E60D-8AA3-F5FD-70CD-606C1BE0F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en-US" dirty="0"/>
              <a:t>Example: Apples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B1413-B0E9-9441-43B4-8BB5D810F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/>
          </a:bodyPr>
          <a:lstStyle/>
          <a:p>
            <a:r>
              <a:rPr lang="en-US" altLang="en-US"/>
              <a:t>Integrated pest management; required a lower level of chemical use increasing the cost of growing apples. </a:t>
            </a:r>
          </a:p>
          <a:p>
            <a:r>
              <a:rPr lang="en-US" altLang="en-US" dirty="0"/>
              <a:t>What other examples can you think of?</a:t>
            </a:r>
            <a:endParaRPr lang="en-US" altLang="en-US"/>
          </a:p>
        </p:txBody>
      </p:sp>
      <p:pic>
        <p:nvPicPr>
          <p:cNvPr id="1026" name="Picture 2" descr="Go Apple Picking Near Chicago At These Local Orchards This Fall">
            <a:extLst>
              <a:ext uri="{FF2B5EF4-FFF2-40B4-BE49-F238E27FC236}">
                <a16:creationId xmlns:a16="http://schemas.microsoft.com/office/drawing/2014/main" id="{81DBE07F-DB13-1F79-B1C2-04A79D3A0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r="20047"/>
          <a:stretch/>
        </p:blipFill>
        <p:spPr bwMode="auto"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4406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5" name="Rectangle 205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6" name="Arc 205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7AC67C-FBD1-5AAE-6FB7-83B282638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Cost of Regulating Industry</a:t>
            </a:r>
          </a:p>
        </p:txBody>
      </p:sp>
      <p:sp>
        <p:nvSpPr>
          <p:cNvPr id="2067" name="Freeform: Shape 2058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Watch Tom and Jerry: The Complete Fourth Volume | Prime Video">
            <a:extLst>
              <a:ext uri="{FF2B5EF4-FFF2-40B4-BE49-F238E27FC236}">
                <a16:creationId xmlns:a16="http://schemas.microsoft.com/office/drawing/2014/main" id="{24E669A6-CD1F-0266-338D-F0872CE34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1552610"/>
            <a:ext cx="4777381" cy="358303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7E162-197C-A3CC-397B-04EC57FD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/>
              <a:t>Standard approach: estimate increased industry production costs or added expenditures for compliance.</a:t>
            </a:r>
          </a:p>
          <a:p>
            <a:pPr eaLnBrk="1" hangingPunct="1"/>
            <a:r>
              <a:rPr lang="en-US" altLang="en-US" sz="2000"/>
              <a:t>Can be difficult when polluters are given latitude in making their response.</a:t>
            </a:r>
          </a:p>
          <a:p>
            <a:pPr lvl="1"/>
            <a:r>
              <a:rPr lang="en-US" altLang="en-US"/>
              <a:t>Always expect that costs of enforcement will be higher.</a:t>
            </a:r>
          </a:p>
          <a:p>
            <a:pPr lvl="1"/>
            <a:r>
              <a:rPr lang="en-US" altLang="en-US"/>
              <a:t>People are creative e.g. Mail fraud</a:t>
            </a:r>
          </a:p>
          <a:p>
            <a:pPr eaLnBrk="1" hangingPunct="1"/>
            <a:r>
              <a:rPr lang="en-US" altLang="en-US" sz="2000"/>
              <a:t>Large number of firms in the industry?  estimates are done for a sample of these firms and an average is used.</a:t>
            </a:r>
          </a:p>
        </p:txBody>
      </p:sp>
    </p:spTree>
    <p:extLst>
      <p:ext uri="{BB962C8B-B14F-4D97-AF65-F5344CB8AC3E}">
        <p14:creationId xmlns:p14="http://schemas.microsoft.com/office/powerpoint/2010/main" val="27148429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D13B60-86A0-1CA5-5B1C-D362E8BE0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Example from textbook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Table-8">
            <a:extLst>
              <a:ext uri="{FF2B5EF4-FFF2-40B4-BE49-F238E27FC236}">
                <a16:creationId xmlns:a16="http://schemas.microsoft.com/office/drawing/2014/main" id="{0D68E4E0-F30C-71D6-824A-936E39EAE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1313741"/>
            <a:ext cx="4777381" cy="406077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7C76-741F-56FD-30EB-FE03740DA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US" altLang="en-US"/>
              <a:t>Total costs per plant [$430,000] * [61] firms in this industry = [$26,230,000] the total expected national costs of this regulation.  The </a:t>
            </a:r>
            <a:r>
              <a:rPr lang="en-US" altLang="en-US" b="1"/>
              <a:t>cost effectiveness </a:t>
            </a:r>
            <a:r>
              <a:rPr lang="en-US" altLang="en-US"/>
              <a:t>to reduce 610 tons emissions is estimated at $26,230,000/ 610 = $43,000 per ton.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091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69C1A-F094-B52C-0A64-6B6FEBC5A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US" dirty="0"/>
              <a:t>How to get cost data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7219D-07C6-BE3B-0704-764C2F7A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Costs surveys </a:t>
            </a:r>
          </a:p>
          <a:p>
            <a:pPr eaLnBrk="1" hangingPunct="1"/>
            <a:r>
              <a:rPr lang="en-US" altLang="en-US" dirty="0"/>
              <a:t>Historical data</a:t>
            </a:r>
          </a:p>
          <a:p>
            <a:pPr eaLnBrk="1" hangingPunct="1"/>
            <a:r>
              <a:rPr lang="en-US" altLang="en-US" dirty="0"/>
              <a:t>The representative firm approach.</a:t>
            </a:r>
          </a:p>
          <a:p>
            <a:pPr eaLnBrk="1" hangingPunct="1"/>
            <a:r>
              <a:rPr lang="en-US" altLang="en-US" dirty="0"/>
              <a:t>Issues?</a:t>
            </a:r>
          </a:p>
          <a:p>
            <a:pPr eaLnBrk="1" hangingPunct="1"/>
            <a:r>
              <a:rPr lang="en-US" altLang="en-US" dirty="0"/>
              <a:t>Regulated firms have private information about their costs</a:t>
            </a:r>
          </a:p>
          <a:p>
            <a:pPr eaLnBrk="1" hangingPunct="1"/>
            <a:r>
              <a:rPr lang="en-US" altLang="en-US" dirty="0"/>
              <a:t>Costs estimated </a:t>
            </a:r>
          </a:p>
          <a:p>
            <a:pPr lvl="1"/>
            <a:r>
              <a:rPr lang="en-US" altLang="en-US" dirty="0"/>
              <a:t>may not represent minimum abatement costs.</a:t>
            </a:r>
          </a:p>
          <a:p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70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636F5-D903-036C-4323-5EA122047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Price output adjustment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Figure-8">
            <a:extLst>
              <a:ext uri="{FF2B5EF4-FFF2-40B4-BE49-F238E27FC236}">
                <a16:creationId xmlns:a16="http://schemas.microsoft.com/office/drawing/2014/main" id="{0A973C3B-5BA0-FC2B-A600-6937494B1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07" y="511293"/>
            <a:ext cx="3427730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70542-91A5-7F69-2490-E7D29B68A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US" dirty="0"/>
              <a:t>Demand curve impacts the societal effects of cost adjustment</a:t>
            </a:r>
          </a:p>
          <a:p>
            <a:r>
              <a:rPr lang="en-US" dirty="0"/>
              <a:t>Elastic demand curves lead to higher cost. Why?</a:t>
            </a:r>
          </a:p>
          <a:p>
            <a:r>
              <a:rPr lang="en-US" dirty="0"/>
              <a:t>What else effects cost to industry from a market perspective?</a:t>
            </a:r>
          </a:p>
        </p:txBody>
      </p:sp>
    </p:spTree>
    <p:extLst>
      <p:ext uri="{BB962C8B-B14F-4D97-AF65-F5344CB8AC3E}">
        <p14:creationId xmlns:p14="http://schemas.microsoft.com/office/powerpoint/2010/main" val="30699900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78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0780E4-F62E-9262-992B-E7BA11200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en-US" dirty="0"/>
              <a:t>Long-run technical change and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3A154-41E9-D864-BFCF-B30197FA1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/>
          </a:bodyPr>
          <a:lstStyle/>
          <a:p>
            <a:r>
              <a:rPr lang="en-US" altLang="en-US"/>
              <a:t>Research and development can lower pollution abatement costs</a:t>
            </a:r>
          </a:p>
          <a:p>
            <a:pPr lvl="1"/>
            <a:r>
              <a:rPr lang="en-US" altLang="en-US"/>
              <a:t> new methods in production </a:t>
            </a:r>
          </a:p>
          <a:p>
            <a:pPr lvl="1"/>
            <a:r>
              <a:rPr lang="en-US" altLang="en-US"/>
              <a:t>increased recycling process </a:t>
            </a:r>
          </a:p>
          <a:p>
            <a:pPr lvl="1"/>
            <a:r>
              <a:rPr lang="en-US" altLang="en-US"/>
              <a:t>new treatments for residuals</a:t>
            </a:r>
          </a:p>
          <a:p>
            <a:r>
              <a:rPr lang="en-US" altLang="en-US"/>
              <a:t>When firms are faced with regulation, they innovate </a:t>
            </a:r>
          </a:p>
          <a:p>
            <a:r>
              <a:rPr lang="en-US" altLang="en-US"/>
              <a:t>Short run costs become higher than long run cost</a:t>
            </a:r>
          </a:p>
        </p:txBody>
      </p:sp>
      <p:pic>
        <p:nvPicPr>
          <p:cNvPr id="3074" name="Picture 2" descr="What Is a Catalytic Converter? - CARFAX">
            <a:extLst>
              <a:ext uri="{FF2B5EF4-FFF2-40B4-BE49-F238E27FC236}">
                <a16:creationId xmlns:a16="http://schemas.microsoft.com/office/drawing/2014/main" id="{46632FDC-A093-D676-132C-7B660468E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4" r="21140" b="2"/>
          <a:stretch/>
        </p:blipFill>
        <p:spPr bwMode="auto"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6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7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8866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9" name="Rectangle 819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10" name="Arc 820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68409-3D7C-B13D-C2C5-FF7B4D525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Enviro-tech industry</a:t>
            </a:r>
          </a:p>
        </p:txBody>
      </p:sp>
      <p:sp>
        <p:nvSpPr>
          <p:cNvPr id="8211" name="Freeform: Shape 820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What Does An Environmental Consultant Do?">
            <a:extLst>
              <a:ext uri="{FF2B5EF4-FFF2-40B4-BE49-F238E27FC236}">
                <a16:creationId xmlns:a16="http://schemas.microsoft.com/office/drawing/2014/main" id="{801CC636-EAAD-658C-5C1D-2F2520038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2018405"/>
            <a:ext cx="4777381" cy="265144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0EC20-1CD1-172B-77CB-699893253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US" altLang="en-US" sz="2200"/>
              <a:t>Firms producing goods and services used by other firms to reduce their emissions and environmental impact</a:t>
            </a:r>
          </a:p>
          <a:p>
            <a:r>
              <a:rPr lang="en-US" altLang="en-US" sz="2200"/>
              <a:t>Environmental clean-up</a:t>
            </a:r>
          </a:p>
          <a:p>
            <a:r>
              <a:rPr lang="en-US" altLang="en-US" sz="2200"/>
              <a:t>New pollution control technology and practices</a:t>
            </a:r>
          </a:p>
          <a:p>
            <a:r>
              <a:rPr lang="en-US" altLang="en-US" sz="2200"/>
              <a:t>Instrumental in lowering future marginal abatement costs</a:t>
            </a:r>
          </a:p>
          <a:p>
            <a:r>
              <a:rPr lang="en-US" altLang="en-US" sz="2200"/>
              <a:t>Huge potential employer for people in this room!!!</a:t>
            </a:r>
          </a:p>
        </p:txBody>
      </p:sp>
    </p:spTree>
    <p:extLst>
      <p:ext uri="{BB962C8B-B14F-4D97-AF65-F5344CB8AC3E}">
        <p14:creationId xmlns:p14="http://schemas.microsoft.com/office/powerpoint/2010/main" val="34470688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5199994-21AE-49A2-BA0D-12E295989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51022-6285-06B8-98F9-9F12A78D2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570" y="530578"/>
            <a:ext cx="4771178" cy="1160110"/>
          </a:xfrm>
        </p:spPr>
        <p:txBody>
          <a:bodyPr>
            <a:normAutofit/>
          </a:bodyPr>
          <a:lstStyle/>
          <a:p>
            <a:r>
              <a:rPr lang="en-US" dirty="0"/>
              <a:t>Regulation adds to economic production</a:t>
            </a:r>
          </a:p>
        </p:txBody>
      </p:sp>
      <p:pic>
        <p:nvPicPr>
          <p:cNvPr id="4" name="Picture 5" descr="untable-8">
            <a:extLst>
              <a:ext uri="{FF2B5EF4-FFF2-40B4-BE49-F238E27FC236}">
                <a16:creationId xmlns:a16="http://schemas.microsoft.com/office/drawing/2014/main" id="{639ED53F-D784-E0D9-8978-95CE46619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5" y="530578"/>
            <a:ext cx="4717682" cy="5683955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  <a:noFill/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id="{A2C34835-4F79-4934-B151-D68E79764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2AF2F4-EB08-29A8-6CEB-E008745BA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570" y="1825625"/>
            <a:ext cx="4771178" cy="4388908"/>
          </a:xfrm>
        </p:spPr>
        <p:txBody>
          <a:bodyPr>
            <a:normAutofit/>
          </a:bodyPr>
          <a:lstStyle/>
          <a:p>
            <a:r>
              <a:rPr lang="en-US" dirty="0"/>
              <a:t>Lots of people employed</a:t>
            </a:r>
          </a:p>
          <a:p>
            <a:r>
              <a:rPr lang="en-US" dirty="0"/>
              <a:t>These people help GDP, cost money to budgets</a:t>
            </a:r>
          </a:p>
        </p:txBody>
      </p:sp>
    </p:spTree>
    <p:extLst>
      <p:ext uri="{BB962C8B-B14F-4D97-AF65-F5344CB8AC3E}">
        <p14:creationId xmlns:p14="http://schemas.microsoft.com/office/powerpoint/2010/main" val="2537554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2B333-7E54-47E4-C8B2-0BB4CD3EE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 assessment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780CDD-294D-7BCA-897B-B1FA99F5ED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859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69563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82E11-BFE8-D098-5A6A-1B485D6F0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Costs at the national level: CO2 emission reduction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Table-8">
            <a:extLst>
              <a:ext uri="{FF2B5EF4-FFF2-40B4-BE49-F238E27FC236}">
                <a16:creationId xmlns:a16="http://schemas.microsoft.com/office/drawing/2014/main" id="{EAB73E28-B698-F1D9-36DB-CDEFD665D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2" y="747725"/>
            <a:ext cx="4777381" cy="519280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78CCD-8323-9B68-44D7-AC3E6A79C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en-US" sz="2400" dirty="0"/>
              <a:t>The bottom-up approach</a:t>
            </a:r>
          </a:p>
          <a:p>
            <a:pPr eaLnBrk="1" hangingPunct="1"/>
            <a:r>
              <a:rPr lang="en-US" altLang="en-US" sz="2400" dirty="0"/>
              <a:t>The sum the firms’ cost of pollution abatement and lost production.</a:t>
            </a:r>
          </a:p>
          <a:p>
            <a:pPr eaLnBrk="1" hangingPunct="1"/>
            <a:r>
              <a:rPr lang="en-US" altLang="en-US" sz="2400" dirty="0"/>
              <a:t>Economy-wide surveys: estimate the size of pollution abatement costs.</a:t>
            </a:r>
          </a:p>
          <a:p>
            <a:pPr eaLnBrk="1" hangingPunct="1"/>
            <a:r>
              <a:rPr lang="en-US" altLang="en-US" dirty="0"/>
              <a:t>D</a:t>
            </a:r>
            <a:r>
              <a:rPr lang="en-US" altLang="en-US" sz="2400" dirty="0"/>
              <a:t>ifficulty including estimates of expenditures detracted from other outputs.</a:t>
            </a:r>
            <a:endParaRPr lang="en-US" altLang="en-US" dirty="0"/>
          </a:p>
          <a:p>
            <a:pPr eaLnBrk="1" hangingPunct="1"/>
            <a:r>
              <a:rPr lang="en-US" altLang="en-US" dirty="0"/>
              <a:t>Benefits of approach?</a:t>
            </a:r>
          </a:p>
        </p:txBody>
      </p:sp>
    </p:spTree>
    <p:extLst>
      <p:ext uri="{BB962C8B-B14F-4D97-AF65-F5344CB8AC3E}">
        <p14:creationId xmlns:p14="http://schemas.microsoft.com/office/powerpoint/2010/main" val="5409503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0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5262" y="859948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9B6D1-3D05-C944-C198-25F9F2EA7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Top-down analysis: macroeconomic modeling.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5452" y="434266"/>
            <a:ext cx="7217701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5E2390F8-6432-601E-98F5-6DDD9EA10F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208968"/>
              </p:ext>
            </p:extLst>
          </p:nvPr>
        </p:nvGraphicFramePr>
        <p:xfrm>
          <a:off x="4763911" y="609600"/>
          <a:ext cx="6735443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8459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B9BAD-4334-2327-12F0-C7126575D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sz="2700"/>
              <a:t>Macroeconomists predict only small decreases in GDP or increases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Table-8">
            <a:extLst>
              <a:ext uri="{FF2B5EF4-FFF2-40B4-BE49-F238E27FC236}">
                <a16:creationId xmlns:a16="http://schemas.microsoft.com/office/drawing/2014/main" id="{5FA47DB0-50B6-53A8-EDC4-495931DAD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2" y="2000490"/>
            <a:ext cx="4777381" cy="268727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382A5AA-32C3-76F4-27FB-0D093882A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US" dirty="0"/>
              <a:t>Environmental regulation can increase GDP growth if done correctly</a:t>
            </a:r>
          </a:p>
          <a:p>
            <a:pPr lvl="1"/>
            <a:r>
              <a:rPr lang="en-US" dirty="0"/>
              <a:t>William Nordhaus</a:t>
            </a:r>
          </a:p>
        </p:txBody>
      </p:sp>
    </p:spTree>
    <p:extLst>
      <p:ext uri="{BB962C8B-B14F-4D97-AF65-F5344CB8AC3E}">
        <p14:creationId xmlns:p14="http://schemas.microsoft.com/office/powerpoint/2010/main" val="42637285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8B83F-DE23-123B-5C4C-A952C8B2B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62" b="16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C4E5F1-13C4-90AD-C9DA-CE32B4D57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2"/>
            <a:ext cx="4023360" cy="2802219"/>
          </a:xfrm>
        </p:spPr>
        <p:txBody>
          <a:bodyPr anchor="b">
            <a:normAutofit/>
          </a:bodyPr>
          <a:lstStyle/>
          <a:p>
            <a:pPr algn="l"/>
            <a:r>
              <a:rPr lang="en-US" sz="5000" dirty="0"/>
              <a:t>Digression on Discounting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47F1AF-456F-E46D-C329-EA2CEEBB0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96935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67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1" name="Arc 308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86BFB-D271-BFB1-6C0C-D318FBE7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Time Value of money</a:t>
            </a:r>
          </a:p>
        </p:txBody>
      </p:sp>
      <p:sp>
        <p:nvSpPr>
          <p:cNvPr id="3083" name="Freeform: Shape 308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Time value of money - Wikipedia">
            <a:extLst>
              <a:ext uri="{FF2B5EF4-FFF2-40B4-BE49-F238E27FC236}">
                <a16:creationId xmlns:a16="http://schemas.microsoft.com/office/drawing/2014/main" id="{868FCFBF-29DB-4F58-289B-311BC6F2E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1570525"/>
            <a:ext cx="4777381" cy="354720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1EF74-078A-AF43-8B60-6A1D9DACE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US" dirty="0"/>
              <a:t>A dollar today is worth less than a dollar tomorrow</a:t>
            </a:r>
          </a:p>
          <a:p>
            <a:r>
              <a:rPr lang="en-US" dirty="0"/>
              <a:t>Why? Inflation, opportunity cost, human nature</a:t>
            </a:r>
          </a:p>
          <a:p>
            <a:r>
              <a:rPr lang="en-US" dirty="0"/>
              <a:t>How do you compare two investments with different payoff schedules?</a:t>
            </a:r>
          </a:p>
        </p:txBody>
      </p:sp>
    </p:spTree>
    <p:extLst>
      <p:ext uri="{BB962C8B-B14F-4D97-AF65-F5344CB8AC3E}">
        <p14:creationId xmlns:p14="http://schemas.microsoft.com/office/powerpoint/2010/main" val="14866275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D04A16-56E6-3CBD-2D8D-16BF6DEA6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>
            <a:normAutofit/>
          </a:bodyPr>
          <a:lstStyle/>
          <a:p>
            <a:r>
              <a:rPr lang="en-US" dirty="0"/>
              <a:t>Diminishing value of money</a:t>
            </a:r>
          </a:p>
        </p:txBody>
      </p:sp>
      <p:sp>
        <p:nvSpPr>
          <p:cNvPr id="16" name="Arc 12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unfigure-6">
            <a:extLst>
              <a:ext uri="{FF2B5EF4-FFF2-40B4-BE49-F238E27FC236}">
                <a16:creationId xmlns:a16="http://schemas.microsoft.com/office/drawing/2014/main" id="{C8EA50DC-0ABF-06FE-3019-C78C9AC0D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6957" y="704504"/>
            <a:ext cx="6838085" cy="2957472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4C41E42C-CC4A-5C79-7118-1C0C4C2E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835" y="3998019"/>
            <a:ext cx="6382966" cy="2216512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812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5" name="Arc 410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3B8D7-47B8-D3F4-D35F-DD7BB23D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What is Discounting</a:t>
            </a:r>
          </a:p>
        </p:txBody>
      </p:sp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Hyperbolic discounting — The irrational behavior that might be rational  after all · Chris Said">
            <a:extLst>
              <a:ext uri="{FF2B5EF4-FFF2-40B4-BE49-F238E27FC236}">
                <a16:creationId xmlns:a16="http://schemas.microsoft.com/office/drawing/2014/main" id="{24FDEC3D-BE13-A96F-871F-08DB10ABC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1791479"/>
            <a:ext cx="4777381" cy="310529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8094-4648-D782-1461-54B32D87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US" dirty="0"/>
              <a:t>Discounting allows us to compare investments with different </a:t>
            </a:r>
          </a:p>
          <a:p>
            <a:r>
              <a:rPr lang="en-US" dirty="0"/>
              <a:t>Opportunity cost of a dollar today is the highest return expected from a risk-free investment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3767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Arc 103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84300-13C6-ED74-539A-7ABC4CDB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Net Present Value</a:t>
            </a:r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Net Present Value (NPV): Definition and How to Use It in Investing | The  Motley Fool">
            <a:extLst>
              <a:ext uri="{FF2B5EF4-FFF2-40B4-BE49-F238E27FC236}">
                <a16:creationId xmlns:a16="http://schemas.microsoft.com/office/drawing/2014/main" id="{41690FC6-F962-7B33-1519-EBA74DCCD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2311019"/>
            <a:ext cx="4777381" cy="206621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161CB0-7980-AB62-9AFD-033081AA37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94962" y="1984443"/>
                <a:ext cx="5458838" cy="419252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 discounted sum of cash flows over time</a:t>
                </a:r>
              </a:p>
              <a:p>
                <a:r>
                  <a:rPr lang="en-US" dirty="0"/>
                  <a:t>Used to evaluate the best investment </a:t>
                </a:r>
              </a:p>
              <a:p>
                <a:r>
                  <a:rPr lang="en-US" dirty="0"/>
                  <a:t>Of a perpetuity,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d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</m:sSubSup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𝐶𝐹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(1+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𝐶𝐹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en-US" b="0" dirty="0"/>
              </a:p>
              <a:p>
                <a:r>
                  <a:rPr lang="en-US" dirty="0"/>
                  <a:t>Benefits and costs may be accrued at different schedules</a:t>
                </a:r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161CB0-7980-AB62-9AFD-033081AA37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94962" y="1984443"/>
                <a:ext cx="5458838" cy="4192520"/>
              </a:xfrm>
              <a:blipFill>
                <a:blip r:embed="rId3"/>
                <a:stretch>
                  <a:fillRect l="-1451" t="-2038" r="-1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53313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Freeform: Shape 2054">
            <a:extLst>
              <a:ext uri="{FF2B5EF4-FFF2-40B4-BE49-F238E27FC236}">
                <a16:creationId xmlns:a16="http://schemas.microsoft.com/office/drawing/2014/main" id="{AA5ED585-FEBB-4DAD-84C0-97BEE6C3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EF6AC352-A720-4DB3-87CA-A33B0607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NPV formula in Excel (Easy Tutorial)">
            <a:extLst>
              <a:ext uri="{FF2B5EF4-FFF2-40B4-BE49-F238E27FC236}">
                <a16:creationId xmlns:a16="http://schemas.microsoft.com/office/drawing/2014/main" id="{322E5BAC-973C-80BF-1F7D-3B276664CA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1" b="2"/>
          <a:stretch/>
        </p:blipFill>
        <p:spPr bwMode="auto">
          <a:xfrm>
            <a:off x="261682" y="233061"/>
            <a:ext cx="11668636" cy="6391879"/>
          </a:xfrm>
          <a:custGeom>
            <a:avLst/>
            <a:gdLst/>
            <a:ahLst/>
            <a:cxnLst/>
            <a:rect l="l" t="t" r="r" b="b"/>
            <a:pathLst>
              <a:path w="11668636" h="6391879">
                <a:moveTo>
                  <a:pt x="82200" y="0"/>
                </a:moveTo>
                <a:lnTo>
                  <a:pt x="11586436" y="0"/>
                </a:lnTo>
                <a:cubicBezTo>
                  <a:pt x="11631834" y="0"/>
                  <a:pt x="11668636" y="36802"/>
                  <a:pt x="11668636" y="82200"/>
                </a:cubicBezTo>
                <a:lnTo>
                  <a:pt x="11668636" y="6309679"/>
                </a:lnTo>
                <a:cubicBezTo>
                  <a:pt x="11668636" y="6355077"/>
                  <a:pt x="11631834" y="6391879"/>
                  <a:pt x="11586436" y="6391879"/>
                </a:cubicBezTo>
                <a:lnTo>
                  <a:pt x="82200" y="6391879"/>
                </a:lnTo>
                <a:cubicBezTo>
                  <a:pt x="36802" y="6391879"/>
                  <a:pt x="0" y="6355077"/>
                  <a:pt x="0" y="6309679"/>
                </a:cubicBezTo>
                <a:lnTo>
                  <a:pt x="0" y="82200"/>
                </a:lnTo>
                <a:cubicBezTo>
                  <a:pt x="0" y="36802"/>
                  <a:pt x="36802" y="0"/>
                  <a:pt x="822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Arc 2060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8820704" y="36813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740" y="5694291"/>
            <a:ext cx="546100" cy="5461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8959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0" name="Rectangle 6159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99723-30F9-BB69-62E8-B4BD33093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>
            <a:normAutofit/>
          </a:bodyPr>
          <a:lstStyle/>
          <a:p>
            <a:r>
              <a:rPr lang="en-US" dirty="0"/>
              <a:t>Cost of capital</a:t>
            </a:r>
          </a:p>
        </p:txBody>
      </p:sp>
      <p:sp>
        <p:nvSpPr>
          <p:cNvPr id="6162" name="Arc 6161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Cost of Capital | Examples &amp; Meaning | InvestingAnswers">
            <a:extLst>
              <a:ext uri="{FF2B5EF4-FFF2-40B4-BE49-F238E27FC236}">
                <a16:creationId xmlns:a16="http://schemas.microsoft.com/office/drawing/2014/main" id="{BF1E49E9-E1AB-2B9A-BCBA-73D760DA4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9809" y="704504"/>
            <a:ext cx="8572382" cy="2957472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32ED2-217C-AFC3-26F6-FA8281C5E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835" y="3998019"/>
            <a:ext cx="6382966" cy="22165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Cost of debt plus cost of equity</a:t>
            </a:r>
          </a:p>
          <a:p>
            <a:r>
              <a:rPr lang="en-US" dirty="0"/>
              <a:t>What is the cost of equity? Debt?</a:t>
            </a:r>
          </a:p>
          <a:p>
            <a:r>
              <a:rPr lang="en-US" dirty="0"/>
              <a:t>Which one yields higher returns?</a:t>
            </a:r>
          </a:p>
          <a:p>
            <a:r>
              <a:rPr lang="en-US" dirty="0"/>
              <a:t>Which one is riskier?</a:t>
            </a:r>
          </a:p>
          <a:p>
            <a:r>
              <a:rPr lang="en-US" dirty="0"/>
              <a:t>Does it matter if you finance with debt or equity?</a:t>
            </a:r>
          </a:p>
        </p:txBody>
      </p:sp>
    </p:spTree>
    <p:extLst>
      <p:ext uri="{BB962C8B-B14F-4D97-AF65-F5344CB8AC3E}">
        <p14:creationId xmlns:p14="http://schemas.microsoft.com/office/powerpoint/2010/main" val="4183134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4" descr="Angled shot of pen on a graph">
            <a:extLst>
              <a:ext uri="{FF2B5EF4-FFF2-40B4-BE49-F238E27FC236}">
                <a16:creationId xmlns:a16="http://schemas.microsoft.com/office/drawing/2014/main" id="{4D62BB6D-2379-3D94-E551-5962D9923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7" r="45102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A659C-9402-F642-DC35-A51FD678B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en-US" dirty="0"/>
              <a:t>Issues with Evaluating restoration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FB2F2-3057-779A-29C8-81CB3D870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>
            <a:normAutofit/>
          </a:bodyPr>
          <a:lstStyle/>
          <a:p>
            <a:r>
              <a:rPr lang="en-US" dirty="0"/>
              <a:t>What is the real original quality of the resource?</a:t>
            </a:r>
          </a:p>
          <a:p>
            <a:r>
              <a:rPr lang="en-US" dirty="0"/>
              <a:t>Some resources take a very long time to be created</a:t>
            </a:r>
          </a:p>
          <a:p>
            <a:r>
              <a:rPr lang="en-US" dirty="0"/>
              <a:t>Can resources truly be restored or replaced?</a:t>
            </a:r>
          </a:p>
        </p:txBody>
      </p:sp>
    </p:spTree>
    <p:extLst>
      <p:ext uri="{BB962C8B-B14F-4D97-AF65-F5344CB8AC3E}">
        <p14:creationId xmlns:p14="http://schemas.microsoft.com/office/powerpoint/2010/main" val="25515215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462197-1296-5222-A77F-CC258FE9A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Internal rate of return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2B2C5F-1296-77B0-D30E-C79758FB4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1540667"/>
            <a:ext cx="4777381" cy="360692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0C37D-A1DB-061A-6D3E-995691663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US" dirty="0"/>
              <a:t>The internal rate of return is the </a:t>
            </a:r>
          </a:p>
          <a:p>
            <a:r>
              <a:rPr lang="en-US" dirty="0"/>
              <a:t>Choose projects with lowest IRR</a:t>
            </a:r>
          </a:p>
          <a:p>
            <a:r>
              <a:rPr lang="en-US" dirty="0"/>
              <a:t>Continue to take projects until IRR equals cost of capital</a:t>
            </a:r>
          </a:p>
        </p:txBody>
      </p:sp>
    </p:spTree>
    <p:extLst>
      <p:ext uri="{BB962C8B-B14F-4D97-AF65-F5344CB8AC3E}">
        <p14:creationId xmlns:p14="http://schemas.microsoft.com/office/powerpoint/2010/main" val="17188386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Freeform: Shape 7174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7" name="Arc 7176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179" name="Rectangle 7178">
            <a:extLst>
              <a:ext uri="{FF2B5EF4-FFF2-40B4-BE49-F238E27FC236}">
                <a16:creationId xmlns:a16="http://schemas.microsoft.com/office/drawing/2014/main" id="{8930EBA3-4D2E-42E8-B828-834555328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81" name="Arc 7180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79FF1-D0E0-B3D6-EDCA-6212D9ED7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2" y="957715"/>
            <a:ext cx="5130798" cy="2750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Future Value</a:t>
            </a:r>
          </a:p>
        </p:txBody>
      </p:sp>
      <p:pic>
        <p:nvPicPr>
          <p:cNvPr id="7170" name="Picture 2" descr="What is the Difference Between Future Value and Present Value? – Math FAQ">
            <a:extLst>
              <a:ext uri="{FF2B5EF4-FFF2-40B4-BE49-F238E27FC236}">
                <a16:creationId xmlns:a16="http://schemas.microsoft.com/office/drawing/2014/main" id="{6F4FA8E2-77EC-FA63-DF01-33CB1EF1BB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55543"/>
            <a:ext cx="5850384" cy="2946913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3" name="Oval 7182">
            <a:extLst>
              <a:ext uri="{FF2B5EF4-FFF2-40B4-BE49-F238E27FC236}">
                <a16:creationId xmlns:a16="http://schemas.microsoft.com/office/drawing/2014/main" id="{528AA953-F4F9-4DC5-97C7-491F4AF93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079" y="5607717"/>
            <a:ext cx="513442" cy="4995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1177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0A90DC-20B5-0A61-1A76-5FA63333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Useful Excel Functions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6F9EA4B-1670-26D3-5231-E5C3246DF2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902964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5775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86D1A-E2D1-D558-2A75-B3EF9C794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Framework of Cost-benefit analysis</a:t>
            </a:r>
            <a:endParaRPr lang="en-US" dirty="0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2F725B30-ACD0-9FDF-E2F4-E4070A47F1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859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8008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1" name="Freeform: Shape 11270">
            <a:extLst>
              <a:ext uri="{FF2B5EF4-FFF2-40B4-BE49-F238E27FC236}">
                <a16:creationId xmlns:a16="http://schemas.microsoft.com/office/drawing/2014/main" id="{AA5ED585-FEBB-4DAD-84C0-97BEE6C3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82" name="Freeform: Shape 11272">
            <a:extLst>
              <a:ext uri="{FF2B5EF4-FFF2-40B4-BE49-F238E27FC236}">
                <a16:creationId xmlns:a16="http://schemas.microsoft.com/office/drawing/2014/main" id="{EF6AC352-A720-4DB3-87CA-A33B0607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83" name="Rectangle 11274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Picture 2" descr="Cost-Benefit Analysis Examples | Top 3 CBA Examples with Explanation">
            <a:extLst>
              <a:ext uri="{FF2B5EF4-FFF2-40B4-BE49-F238E27FC236}">
                <a16:creationId xmlns:a16="http://schemas.microsoft.com/office/drawing/2014/main" id="{81ED5F4F-6A90-E058-97BD-0AB94CE20B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5" r="1" b="1"/>
          <a:stretch/>
        </p:blipFill>
        <p:spPr bwMode="auto">
          <a:xfrm>
            <a:off x="261682" y="233061"/>
            <a:ext cx="11668636" cy="6391879"/>
          </a:xfrm>
          <a:custGeom>
            <a:avLst/>
            <a:gdLst/>
            <a:ahLst/>
            <a:cxnLst/>
            <a:rect l="l" t="t" r="r" b="b"/>
            <a:pathLst>
              <a:path w="11668636" h="6391879">
                <a:moveTo>
                  <a:pt x="82200" y="0"/>
                </a:moveTo>
                <a:lnTo>
                  <a:pt x="11586436" y="0"/>
                </a:lnTo>
                <a:cubicBezTo>
                  <a:pt x="11631834" y="0"/>
                  <a:pt x="11668636" y="36802"/>
                  <a:pt x="11668636" y="82200"/>
                </a:cubicBezTo>
                <a:lnTo>
                  <a:pt x="11668636" y="6309679"/>
                </a:lnTo>
                <a:cubicBezTo>
                  <a:pt x="11668636" y="6355077"/>
                  <a:pt x="11631834" y="6391879"/>
                  <a:pt x="11586436" y="6391879"/>
                </a:cubicBezTo>
                <a:lnTo>
                  <a:pt x="82200" y="6391879"/>
                </a:lnTo>
                <a:cubicBezTo>
                  <a:pt x="36802" y="6391879"/>
                  <a:pt x="0" y="6355077"/>
                  <a:pt x="0" y="6309679"/>
                </a:cubicBezTo>
                <a:lnTo>
                  <a:pt x="0" y="82200"/>
                </a:lnTo>
                <a:cubicBezTo>
                  <a:pt x="0" y="36802"/>
                  <a:pt x="36802" y="0"/>
                  <a:pt x="822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4" name="Arc 11276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8820704" y="36813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85" name="Oval 11278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740" y="5694291"/>
            <a:ext cx="546100" cy="5461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590837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Office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estiva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2198</Words>
  <Application>Microsoft Office PowerPoint</Application>
  <PresentationFormat>Widescreen</PresentationFormat>
  <Paragraphs>265</Paragraphs>
  <Slides>72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Calibri</vt:lpstr>
      <vt:lpstr>Cambria Math</vt:lpstr>
      <vt:lpstr>Century Gothic</vt:lpstr>
      <vt:lpstr>ShapesVTI</vt:lpstr>
      <vt:lpstr>Cost-Benefit Analysis</vt:lpstr>
      <vt:lpstr>Framework</vt:lpstr>
      <vt:lpstr>Economic Impact Analysis</vt:lpstr>
      <vt:lpstr>Regulatory Impact Analysis</vt:lpstr>
      <vt:lpstr>PowerPoint Presentation</vt:lpstr>
      <vt:lpstr>Damage assessment</vt:lpstr>
      <vt:lpstr>Issues with Evaluating restoration costs</vt:lpstr>
      <vt:lpstr>Framework of Cost-benefit analysis</vt:lpstr>
      <vt:lpstr>PowerPoint Presentation</vt:lpstr>
      <vt:lpstr>Must consider all costs and benefits: EPA emissions standards example</vt:lpstr>
      <vt:lpstr>Equating costs and benefits</vt:lpstr>
      <vt:lpstr>Sensitivity analysis</vt:lpstr>
      <vt:lpstr>Distributional problems</vt:lpstr>
      <vt:lpstr>Vertical Equity</vt:lpstr>
      <vt:lpstr>Risk Analysis Assessment Steps</vt:lpstr>
      <vt:lpstr>Risk valuation</vt:lpstr>
      <vt:lpstr>Risk aversion is about expected values</vt:lpstr>
      <vt:lpstr>Covid masking was a difference in risk aversion</vt:lpstr>
      <vt:lpstr>Risk Management</vt:lpstr>
      <vt:lpstr>Find highest benefit-to cost ratio of an emissions reduction</vt:lpstr>
      <vt:lpstr>Benefits</vt:lpstr>
      <vt:lpstr>What are some ways we could measure benefits?</vt:lpstr>
      <vt:lpstr>Damage functions</vt:lpstr>
      <vt:lpstr>Damages to human health from pollution</vt:lpstr>
      <vt:lpstr>Measuring Damage costs: Cost of Illness approach</vt:lpstr>
      <vt:lpstr>COI approach</vt:lpstr>
      <vt:lpstr>How to establish production cost value?</vt:lpstr>
      <vt:lpstr>Chinatown</vt:lpstr>
      <vt:lpstr>Before and after pollution production: q2 to q1</vt:lpstr>
      <vt:lpstr>Reduction in net income</vt:lpstr>
      <vt:lpstr>Issues with Direct Damage Approach</vt:lpstr>
      <vt:lpstr>How do Economists measure benefits?</vt:lpstr>
      <vt:lpstr>Willingness to pay for environmental quality: Practical Issues</vt:lpstr>
      <vt:lpstr>Willingness to pay for environmental quality: Possible Solutions</vt:lpstr>
      <vt:lpstr>Urban economics of housing prices</vt:lpstr>
      <vt:lpstr>Statistical Value of life</vt:lpstr>
      <vt:lpstr>This value is revealed in labor markets</vt:lpstr>
      <vt:lpstr>PowerPoint Presentation</vt:lpstr>
      <vt:lpstr>PowerPoint Presentation</vt:lpstr>
      <vt:lpstr>Contingent valuation analysis (surveys)</vt:lpstr>
      <vt:lpstr>Implied statistical life using contingent valuation</vt:lpstr>
      <vt:lpstr>Problems in benefit estimation</vt:lpstr>
      <vt:lpstr>Costs</vt:lpstr>
      <vt:lpstr>The with and without principle</vt:lpstr>
      <vt:lpstr>Baseline: an-intensive model-driven process</vt:lpstr>
      <vt:lpstr>The hard part about obvious policies: Flood insurance</vt:lpstr>
      <vt:lpstr>The hard part about obvious policies: Agricultural Subsidies</vt:lpstr>
      <vt:lpstr>Distribution of costs: Who do regulations hurt?</vt:lpstr>
      <vt:lpstr>Environmental Protection can have Environmental Costs</vt:lpstr>
      <vt:lpstr>Costs of procuring and installing turbines</vt:lpstr>
      <vt:lpstr>Social costs of regulation</vt:lpstr>
      <vt:lpstr>Example: Apples</vt:lpstr>
      <vt:lpstr>Cost of Regulating Industry</vt:lpstr>
      <vt:lpstr>Example from textbook</vt:lpstr>
      <vt:lpstr>How to get cost data</vt:lpstr>
      <vt:lpstr>Price output adjustment</vt:lpstr>
      <vt:lpstr>Long-run technical change and costs</vt:lpstr>
      <vt:lpstr>Enviro-tech industry</vt:lpstr>
      <vt:lpstr>Regulation adds to economic production</vt:lpstr>
      <vt:lpstr>Costs at the national level: CO2 emission reduction</vt:lpstr>
      <vt:lpstr>Top-down analysis: macroeconomic modeling.</vt:lpstr>
      <vt:lpstr>Macroeconomists predict only small decreases in GDP or increases</vt:lpstr>
      <vt:lpstr>Digression on Discounting</vt:lpstr>
      <vt:lpstr>Time Value of money</vt:lpstr>
      <vt:lpstr>Diminishing value of money</vt:lpstr>
      <vt:lpstr>What is Discounting</vt:lpstr>
      <vt:lpstr>Net Present Value</vt:lpstr>
      <vt:lpstr>PowerPoint Presentation</vt:lpstr>
      <vt:lpstr>Cost of capital</vt:lpstr>
      <vt:lpstr>Internal rate of return</vt:lpstr>
      <vt:lpstr>Future Value</vt:lpstr>
      <vt:lpstr>Useful Excel Functions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Golden</dc:creator>
  <cp:lastModifiedBy>Dana Golden</cp:lastModifiedBy>
  <cp:revision>1</cp:revision>
  <dcterms:created xsi:type="dcterms:W3CDTF">2023-01-09T17:35:19Z</dcterms:created>
  <dcterms:modified xsi:type="dcterms:W3CDTF">2024-11-29T21:23:11Z</dcterms:modified>
</cp:coreProperties>
</file>